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4643446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МИКОЛАЇВСЬКИЙ НАЦІОНАЛЬНИЙ УНІВЕРСИТЕТ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ІМЕНІ В.О. СУХОМЛИНСЬКОГО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Всеукраїнська науково-практична конференція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«Патріотичне виховання особистості в умовах сучасного освітнього простору: досвід, тенденції та проблеми»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«Військово-політична складова військо-патріотичного виховання  молоді»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500702"/>
            <a:ext cx="8643966" cy="1049050"/>
          </a:xfrm>
        </p:spPr>
        <p:txBody>
          <a:bodyPr/>
          <a:lstStyle/>
          <a:p>
            <a:pPr algn="l"/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викладач кафедри військової підготовки МНУ</a:t>
            </a:r>
          </a:p>
          <a:p>
            <a:pPr algn="l"/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полковник (з) </a:t>
            </a: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Глущенко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В.С.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E: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43025" cy="1485900"/>
          </a:xfrm>
          <a:prstGeom prst="rect">
            <a:avLst/>
          </a:prstGeom>
          <a:noFill/>
        </p:spPr>
      </p:pic>
      <p:pic>
        <p:nvPicPr>
          <p:cNvPr id="6" name="Рисунок 5" descr="C:\Users\Администратор\Desktop\основа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"/>
            <a:ext cx="1142976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7"/>
            <a:ext cx="8229600" cy="35004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Кафедра військової підготовки функціонує з метою: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військової підготовки громадян України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 програмою підготовки офіцерів запасу;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організації та проведення наукової, науково-технічної, інноваційної та методичної діяльності;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здійснення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військово-патріотичного виховання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01090" y="14285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10</a:t>
            </a:r>
            <a:endParaRPr lang="uk-UA" sz="1200" dirty="0"/>
          </a:p>
        </p:txBody>
      </p:sp>
      <p:pic>
        <p:nvPicPr>
          <p:cNvPr id="5" name="Рисунок 4" descr="C:\Users\Администратор\Desktop\основа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14348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4143380"/>
            <a:ext cx="3381399" cy="2536049"/>
          </a:xfrm>
          <a:prstGeom prst="rect">
            <a:avLst/>
          </a:prstGeom>
          <a:noFill/>
        </p:spPr>
      </p:pic>
      <p:pic>
        <p:nvPicPr>
          <p:cNvPr id="3075" name="Picture 3" descr="E: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14818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8229600" cy="56494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Військова підготовка громадян України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 програмою підготовки офіцерів запасу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підготовка вмотивованого військового резерву ЗСУ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 чотирьом військово-обліковим спеціальностям;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виховання у громадян високих професійних якостей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необхідних майбутньому офіцеру, здатному грамотно навчати та виховувати підлеглих, зміцнювати військову дисципліну і організованість,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підтримувати постійну бойову готовність, уміло згуртовувати військові колективи, працювати в умовах демократизації життя у військах;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свідоме виконання вимог військової присяги і Статутів Збройних Сил України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наказів та директив Міністра оборони України і начальника Генерального штабу Збройних Сил України.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643934" y="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11</a:t>
            </a:r>
            <a:endParaRPr lang="uk-UA" sz="1200" dirty="0"/>
          </a:p>
        </p:txBody>
      </p:sp>
      <p:pic>
        <p:nvPicPr>
          <p:cNvPr id="5" name="Рисунок 4" descr="C:\Users\Администратор\Desktop\основа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14348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Здійснення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військово-патріотичного виховання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виховання у громадян глибокого почуття любові до України, її народу;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в них необхідних бойових якостей, фізичної загартованості, духовної та психологічної готовності зі зброєю в руках захищати Українську державу;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якостей громадянина-патріота, особистої відповідальності за оборону і безпеку України, поваги до Конституції України та інших законів України.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01090" y="14285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12</a:t>
            </a:r>
            <a:endParaRPr lang="uk-UA" sz="1200" dirty="0"/>
          </a:p>
        </p:txBody>
      </p:sp>
      <p:pic>
        <p:nvPicPr>
          <p:cNvPr id="5" name="Рисунок 4" descr="C:\Users\Администратор\Desktop\основа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14348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0001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роботи: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При підведенні підсумків Департаментом військової освіти, науки, соціальної та гуманітарної політики за останні три роки, військова кафедра університету визнана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кращою серед 33-х кафедр військової підготовки Збройних Сил України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питань якості підготовки офіцерів запасу та проходження ними служби під час мобілізації у військових частина ЗСУ.  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 період 2014 – 2019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на військову службу було призвано більше 800 офіцерів, близько 400 з них підписали контракти)</a:t>
            </a:r>
            <a:endParaRPr lang="uk-UA" dirty="0"/>
          </a:p>
        </p:txBody>
      </p:sp>
      <p:pic>
        <p:nvPicPr>
          <p:cNvPr id="6" name="Рисунок 5" descr="C:\Users\Администратор\Desktop\основа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14348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8501090" y="14285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13</a:t>
            </a:r>
            <a:endParaRPr lang="uk-UA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 algn="just"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Стратегія національно-патріотичного виховання:</a:t>
            </a:r>
            <a:r>
              <a:rPr lang="uk-UA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(Указ Президента України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 18.05.2019 року № 286/2019)</a:t>
            </a:r>
          </a:p>
          <a:p>
            <a:pPr lvl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розвиток в суспільстві національної свідомості;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формування почуття патріотизму на засадах духовності та моральності;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популяризації духовно-культурної спадщини Українського народу;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активізація взаємодії органів державної влади, органів місцевого самоврядування та громадських об'єднань у питаннях національно-патріотичного виховання.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72528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pic>
        <p:nvPicPr>
          <p:cNvPr id="6" name="Picture 2" descr="E:\1566456449_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714884"/>
            <a:ext cx="3174980" cy="1785926"/>
          </a:xfrm>
          <a:prstGeom prst="rect">
            <a:avLst/>
          </a:prstGeom>
          <a:noFill/>
        </p:spPr>
      </p:pic>
      <p:pic>
        <p:nvPicPr>
          <p:cNvPr id="7" name="Picture 3" descr="E:\ac83a235c3b42d18573ae2109a02b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714884"/>
            <a:ext cx="3099220" cy="1785926"/>
          </a:xfrm>
          <a:prstGeom prst="rect">
            <a:avLst/>
          </a:prstGeom>
          <a:noFill/>
        </p:spPr>
      </p:pic>
      <p:pic>
        <p:nvPicPr>
          <p:cNvPr id="8" name="Picture 4" descr="E:\228734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714884"/>
            <a:ext cx="2071702" cy="1703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492922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uk-UA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Стратегія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визначає </a:t>
            </a: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національно-патріотичне виховання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в Україні одним із пріоритетних напрямів діяльності держави та суспільства щодо: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розвитку національної свідомості на основі національних цінностей;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формування у громадян почуття патріотизму, поваги до Конституції і законів України;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соціальної активності та відповідальності за доручені державні та громадські справи;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готовності до виконання обов'язку із захисту незалежності та територіальної цілісності України;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сповідування європейських цінностей, а також важливим засобом громадянської освіти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72528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pic>
        <p:nvPicPr>
          <p:cNvPr id="7174" name="Picture 6" descr="E:\c36b6992a33314ac3269cfa471b46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86322"/>
            <a:ext cx="3452797" cy="2071678"/>
          </a:xfrm>
          <a:prstGeom prst="rect">
            <a:avLst/>
          </a:prstGeom>
          <a:noFill/>
        </p:spPr>
      </p:pic>
      <p:pic>
        <p:nvPicPr>
          <p:cNvPr id="7175" name="Picture 7" descr="E:\Nacional-no-patriotichne-vihovannya_ultra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814033"/>
            <a:ext cx="2714644" cy="2043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84059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громадсько-патріотичне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військово-патріотичне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духовно-моральне</a:t>
            </a:r>
            <a:r>
              <a:rPr lang="ru-RU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72528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pic>
        <p:nvPicPr>
          <p:cNvPr id="5122" name="Picture 2" descr="E:\IMG_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14884"/>
            <a:ext cx="2500330" cy="1875776"/>
          </a:xfrm>
          <a:prstGeom prst="rect">
            <a:avLst/>
          </a:prstGeom>
          <a:noFill/>
        </p:spPr>
      </p:pic>
      <p:pic>
        <p:nvPicPr>
          <p:cNvPr id="5124" name="Picture 4" descr="E:\radiodictator-5-790x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714884"/>
            <a:ext cx="2696573" cy="1866878"/>
          </a:xfrm>
          <a:prstGeom prst="rect">
            <a:avLst/>
          </a:prstGeom>
          <a:noFill/>
        </p:spPr>
      </p:pic>
      <p:pic>
        <p:nvPicPr>
          <p:cNvPr id="8" name="Picture 6" descr="E:\67213565_644863079329100_648575031319724032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714884"/>
            <a:ext cx="3214678" cy="1857388"/>
          </a:xfrm>
          <a:prstGeom prst="rect">
            <a:avLst/>
          </a:prstGeom>
          <a:noFill/>
        </p:spPr>
      </p:pic>
      <p:pic>
        <p:nvPicPr>
          <p:cNvPr id="9" name="Picture 5" descr="E:\na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14290"/>
            <a:ext cx="4600522" cy="191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Основними завданнями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військово-патріотичного виховання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насамперед  є: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формування прагнення до оволодіння військовими знаннями, досягнення відповідного рівня фізичної підготовки та витривалості;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підвищення престижу військової служби, військової професійної орієнтації молоді, формування та розвиток мотивації, спрямованої на виховання патріотичних почуттів, підготовку до захисту Української держави й служби у Збройних Силах України та інших військових формуваннях.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72528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pic>
        <p:nvPicPr>
          <p:cNvPr id="6" name="Picture 2" descr="E:\_102405165_ea017de0-fca7-478c-945d-e533118fb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5151752"/>
            <a:ext cx="2571736" cy="1706248"/>
          </a:xfrm>
          <a:prstGeom prst="rect">
            <a:avLst/>
          </a:prstGeom>
          <a:noFill/>
        </p:spPr>
      </p:pic>
      <p:pic>
        <p:nvPicPr>
          <p:cNvPr id="2052" name="Picture 4" descr="E: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114925"/>
            <a:ext cx="2619375" cy="1743075"/>
          </a:xfrm>
          <a:prstGeom prst="rect">
            <a:avLst/>
          </a:prstGeom>
          <a:noFill/>
        </p:spPr>
      </p:pic>
      <p:pic>
        <p:nvPicPr>
          <p:cNvPr id="11" name="Picture 2" descr="E:\e2fa5c84ee19ac9193bc7f733376cf24231fb7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95884"/>
            <a:ext cx="2643174" cy="1762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міжвідомчої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Указ Президента України 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200 від 07.05.2019 введено в дію рішення Ради національної безпеки і оборони України від 7 травня 2019 року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«Про заходи щодо зміцнення обороноздатності держави»)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оборони;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військово-патріотичного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резерву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протидія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інформаційній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опору.</a:t>
            </a:r>
          </a:p>
          <a:p>
            <a:pPr lvl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72528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pic>
        <p:nvPicPr>
          <p:cNvPr id="5" name="Picture 1" descr="E:\karta-ato-rnbo-2019-11-30-uk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643446"/>
            <a:ext cx="2714644" cy="2087280"/>
          </a:xfrm>
          <a:prstGeom prst="rect">
            <a:avLst/>
          </a:prstGeom>
          <a:noFill/>
        </p:spPr>
      </p:pic>
      <p:pic>
        <p:nvPicPr>
          <p:cNvPr id="1026" name="Picture 2" descr="E:\NSDCU_embl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9516" cy="829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8229600" cy="374014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конференції: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визначення пріоритетів 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алгоритмів діяльності ЗСУ, центральних, місцевих органів влади, громадянського суспільства 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галузі військово-патріотичного виховання;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впорядкування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узгодження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найближчі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два роки.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72528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000108"/>
            <a:ext cx="621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15-16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листопада 2019 року проведена Всеукраїнська конференція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 планування заходів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військово-патріотичного виховання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 2020-2021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роки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E: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928835" cy="1928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1432" y="1285860"/>
            <a:ext cx="5112568" cy="3900502"/>
          </a:xfrm>
        </p:spPr>
        <p:txBody>
          <a:bodyPr/>
          <a:lstStyle/>
          <a:p>
            <a:pPr algn="just"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«Ми єдині в думці, що незалежну, соборну, суверенну українську державу має будувати, оберігати і захищати </a:t>
            </a:r>
            <a:r>
              <a:rPr lang="uk-UA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патріотично налаштована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молодь, віддана Батьківщині»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161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718966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Заступник начальника Генерального штабу,</a:t>
            </a:r>
          </a:p>
          <a:p>
            <a:pPr algn="just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командувач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Об'єднаного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оперативного штабу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(16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2018 — 6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2019)</a:t>
            </a:r>
          </a:p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генерал-лейтенант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Наєв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72528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pic>
        <p:nvPicPr>
          <p:cNvPr id="7" name="Picture 2" descr="E:\99555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47742"/>
            <a:ext cx="4357718" cy="301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142984"/>
            <a:ext cx="4618856" cy="56166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«Готовність Збройних Сил України до виконання своїх функцій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залежить від підготовленості молоді до проходження строкової військової служби,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адже вона є почесним обов’язком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кожного громадянина України. Необхідно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відпрацювати всі механізми впливу, формувати оборонну свідомість щоб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молодь була вмотивована і стала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мобілізаційним оборонним резервом країни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000528" cy="30003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428604"/>
            <a:ext cx="7275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Заступник Секретаря Ради національної безпеки і оборони України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генерал-майор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Кривонос</a:t>
            </a:r>
            <a:r>
              <a:rPr lang="uk-UA" dirty="0" smtClean="0"/>
              <a:t> 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8572528" y="2142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9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357826"/>
            <a:ext cx="8358246" cy="1357322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Головний результат конференції: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бговор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проєкт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Концепції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допризовної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 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військово-патріотичного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окресл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напрямки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плануванні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2020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607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МИКОЛАЇВСЬКИЙ НАЦІОНАЛЬНИЙ УНІВЕРСИТЕТ  ІМЕНІ В.О. СУХОМЛИНСЬКОГО   Всеукраїнська науково-практична конференція «Патріотичне виховання особистості в умовах сучасного освітнього простору: досвід, тенденції та проблеми»  «Військово-політична складова військо-патріотичного виховання  молоді»</vt:lpstr>
      <vt:lpstr>Слайд 2</vt:lpstr>
      <vt:lpstr>Слайд 3</vt:lpstr>
      <vt:lpstr>Слайд 4</vt:lpstr>
      <vt:lpstr>Слайд 5</vt:lpstr>
      <vt:lpstr>Напрями роботи міжвідомчої робочої групи: (Указ Президента України № 200 від 07.05.2019 введено в дію рішення Ради національної безпеки і оборони України від 7 травня 2019 року  «Про заходи щодо зміцнення обороноздатності держави»)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МИКОЛАЇВСЬКИЙ НАЦІОНАЛЬНИЙ УНІВЕРСИТЕТ  ІМЕНІ В.О. СУХОМЛИНСЬКОГО    «Військово-політична складова військо-патріотичного виховання  молоді» </dc:title>
  <dc:creator>Администратор</dc:creator>
  <cp:lastModifiedBy>Виталий</cp:lastModifiedBy>
  <cp:revision>17</cp:revision>
  <dcterms:created xsi:type="dcterms:W3CDTF">2019-12-04T12:48:11Z</dcterms:created>
  <dcterms:modified xsi:type="dcterms:W3CDTF">2019-12-04T19:15:28Z</dcterms:modified>
</cp:coreProperties>
</file>