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5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07" autoAdjust="0"/>
    <p:restoredTop sz="94660"/>
  </p:normalViewPr>
  <p:slideViewPr>
    <p:cSldViewPr>
      <p:cViewPr varScale="1">
        <p:scale>
          <a:sx n="67" d="100"/>
          <a:sy n="67" d="100"/>
        </p:scale>
        <p:origin x="-1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зарніцца регіонофф\CIMG2100.JPG"/>
          <p:cNvPicPr>
            <a:picLocks noChangeAspect="1" noChangeArrowheads="1"/>
          </p:cNvPicPr>
          <p:nvPr/>
        </p:nvPicPr>
        <p:blipFill>
          <a:blip r:embed="rId2"/>
          <a:srcRect l="34062" t="38333" r="37813" b="37084"/>
          <a:stretch>
            <a:fillRect/>
          </a:stretch>
        </p:blipFill>
        <p:spPr bwMode="auto">
          <a:xfrm>
            <a:off x="228600" y="451273"/>
            <a:ext cx="8610600" cy="5644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DD15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Естафета</a:t>
            </a:r>
            <a:r>
              <a:rPr lang="uk-UA" sz="5400" b="1" dirty="0" smtClean="0">
                <a:solidFill>
                  <a:srgbClr val="DD1553"/>
                </a:solidFill>
              </a:rPr>
              <a:t> </a:t>
            </a:r>
            <a:r>
              <a:rPr lang="uk-UA" sz="5400" b="1" dirty="0" err="1" smtClean="0">
                <a:solidFill>
                  <a:srgbClr val="DD1553"/>
                </a:solidFill>
              </a:rPr>
              <a:t>“</a:t>
            </a:r>
            <a:r>
              <a:rPr lang="uk-UA" sz="5400" b="1" dirty="0" err="1" smtClean="0">
                <a:solidFill>
                  <a:srgbClr val="DD15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десант</a:t>
            </a:r>
            <a:r>
              <a:rPr lang="uk-UA" sz="5400" b="1" dirty="0" err="1" smtClean="0">
                <a:solidFill>
                  <a:srgbClr val="DD1553"/>
                </a:solidFill>
              </a:rPr>
              <a:t>”</a:t>
            </a:r>
            <a:endParaRPr lang="ru-RU" sz="5400" b="1" dirty="0">
              <a:solidFill>
                <a:srgbClr val="DD155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7. Евакуація пораненого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82000" cy="1417637"/>
          </a:xfrm>
        </p:spPr>
        <p:txBody>
          <a:bodyPr/>
          <a:lstStyle/>
          <a:p>
            <a:endParaRPr lang="uk-UA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Довжина відрізку – до 100м.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Кількість учасників, що евакуюють пораненого 2-4 чол.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Спосіб переноски – за вибором команди з варіантів запропонованих організаторами.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447801"/>
            <a:ext cx="8382000" cy="144779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Відрізок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маршруту від командного пункту до точки старту долається з евакуацією </a:t>
            </a:r>
            <a:r>
              <a:rPr kumimoji="0" lang="uk-UA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“пораненого”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имени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73894"/>
            <a:ext cx="8001000" cy="6000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686800" cy="8382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Структура естафети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35475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1430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9050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4800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6482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6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181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7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2895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Відповідальний  суддя естафети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2860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Посильний передає пакет з завданням командиру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26670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“Смуга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снайпера”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Смуга перешкод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26670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Ділянка зараженої місцевості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7432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Метання гранати в ціль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22098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Повернення на вихідний рубіж з евакуацією пораненого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1. Передача інформації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82000" cy="2332038"/>
          </a:xfrm>
        </p:spPr>
        <p:txBody>
          <a:bodyPr/>
          <a:lstStyle/>
          <a:p>
            <a:r>
              <a:rPr lang="uk-UA" b="1" dirty="0" smtClean="0"/>
              <a:t>Отримавши у відповідального судді естафети пакет з схемою маршруту посильний передає його командиру, що знаходиться разом з командою в районі очікування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91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Швидкісний біг на дистанцію до 100 м.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2. Рух за вказаним маршрутом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82000" cy="1951037"/>
          </a:xfrm>
        </p:spPr>
        <p:txBody>
          <a:bodyPr/>
          <a:lstStyle/>
          <a:p>
            <a:r>
              <a:rPr lang="uk-UA" b="1" dirty="0" smtClean="0"/>
              <a:t>Рухаючись за вказаним у картці маршрутом команда по черзі проходить всі етапи естафети у вказаному порядку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Команда, що не виконала попередній етап, до виконання наступного             НЕ ДОПУСКАЄТЬСЯ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3. Смуга снайпера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715000" cy="1417637"/>
          </a:xfrm>
        </p:spPr>
        <p:txBody>
          <a:bodyPr/>
          <a:lstStyle/>
          <a:p>
            <a:r>
              <a:rPr lang="uk-UA" b="1" dirty="0" smtClean="0"/>
              <a:t>Конкурс на уважність і злагодженість команди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Завдання: знайти 10 мішеней </a:t>
            </a:r>
            <a:r>
              <a:rPr lang="uk-UA" sz="3600" b="1" dirty="0" err="1" smtClean="0">
                <a:solidFill>
                  <a:srgbClr val="FF0000"/>
                </a:solidFill>
              </a:rPr>
              <a:t>“снайпера”</a:t>
            </a:r>
            <a:r>
              <a:rPr lang="uk-UA" sz="3600" b="1" dirty="0" smtClean="0">
                <a:solidFill>
                  <a:srgbClr val="FF0000"/>
                </a:solidFill>
              </a:rPr>
              <a:t> на обмеженому відрізку місцевості                        шириною    3-5м. </a:t>
            </a:r>
            <a:r>
              <a:rPr lang="uk-UA" sz="3600" b="1" dirty="0" err="1" smtClean="0">
                <a:solidFill>
                  <a:srgbClr val="FF0000"/>
                </a:solidFill>
              </a:rPr>
              <a:t>довдиною</a:t>
            </a:r>
            <a:r>
              <a:rPr lang="uk-UA" sz="3600" b="1" dirty="0" smtClean="0">
                <a:solidFill>
                  <a:srgbClr val="FF0000"/>
                </a:solidFill>
              </a:rPr>
              <a:t> до 100м.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477000" y="1295400"/>
            <a:ext cx="1733550" cy="4754562"/>
            <a:chOff x="3315" y="2130"/>
            <a:chExt cx="2625" cy="720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975" y="2130"/>
              <a:ext cx="1305" cy="13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3315" y="3435"/>
              <a:ext cx="1305" cy="38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635" y="3434"/>
              <a:ext cx="1305" cy="38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3315" y="7275"/>
              <a:ext cx="2625" cy="205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4. Смуга перешкод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82000" cy="1417637"/>
          </a:xfrm>
        </p:spPr>
        <p:txBody>
          <a:bodyPr/>
          <a:lstStyle/>
          <a:p>
            <a:r>
              <a:rPr lang="uk-UA" b="1" dirty="0" smtClean="0"/>
              <a:t>Подолання інженерних та природних перешкод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До складу перешкод можуть входити: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</a:rPr>
              <a:t>колода.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</a:rPr>
              <a:t>Лісові завали</a:t>
            </a:r>
          </a:p>
          <a:p>
            <a:pPr marL="742950" indent="-742950">
              <a:buAutoNum type="arabicPeriod"/>
            </a:pPr>
            <a:r>
              <a:rPr lang="uk-UA" sz="3600" b="1" dirty="0" err="1" smtClean="0">
                <a:solidFill>
                  <a:srgbClr val="FF0000"/>
                </a:solidFill>
              </a:rPr>
              <a:t>Кочки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</a:rPr>
              <a:t>Малопомітні дротяні загородження 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</a:rPr>
              <a:t>Та ін. за вибором організаторів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5. Заражена ділянка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82000" cy="1417637"/>
          </a:xfrm>
        </p:spPr>
        <p:txBody>
          <a:bodyPr/>
          <a:lstStyle/>
          <a:p>
            <a:r>
              <a:rPr lang="uk-UA" b="1" dirty="0" smtClean="0"/>
              <a:t>Подолання зараженої ділянки місцевості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Подолання відрізку місцевості довжиною 30-50 м. </a:t>
            </a:r>
          </a:p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В ПРОТИГАЗІ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6.1. Метання гранати в ціль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82000" cy="1417637"/>
          </a:xfrm>
        </p:spPr>
        <p:txBody>
          <a:bodyPr/>
          <a:lstStyle/>
          <a:p>
            <a:endParaRPr lang="uk-UA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43278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Метання </a:t>
            </a:r>
            <a:r>
              <a:rPr lang="uk-UA" sz="3600" b="1" dirty="0" smtClean="0">
                <a:solidFill>
                  <a:srgbClr val="FF0000"/>
                </a:solidFill>
              </a:rPr>
              <a:t>в </a:t>
            </a:r>
            <a:r>
              <a:rPr lang="uk-UA" sz="3600" b="1" dirty="0" smtClean="0">
                <a:solidFill>
                  <a:srgbClr val="FF0000"/>
                </a:solidFill>
              </a:rPr>
              <a:t>ціль м'ячика для метання                  вагою 150г. 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Ціль коло радіусом 1,5 м.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Дальність до цілі 15м.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447801"/>
            <a:ext cx="8382000" cy="2133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Учасники по черзі метають м'ячик  в ціль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М'ячик кидається до першого влучення будь яким учасником.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uk-UA" sz="3200" b="1" dirty="0" smtClean="0">
                <a:solidFill>
                  <a:schemeClr val="tx2"/>
                </a:solidFill>
              </a:rPr>
              <a:t>Черговість кидання м'ячика визначається капітаном команди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uk-UA" sz="3200" b="1" dirty="0" smtClean="0">
                <a:solidFill>
                  <a:schemeClr val="tx2"/>
                </a:solidFill>
              </a:rPr>
              <a:t>Кожен учасник має право лише на одну спробу 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6.2. Захоплення командного пункту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82000" cy="1417637"/>
          </a:xfrm>
        </p:spPr>
        <p:txBody>
          <a:bodyPr/>
          <a:lstStyle/>
          <a:p>
            <a:endParaRPr lang="uk-UA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Завдання учасників: 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Капітан команди повинен зайти в коло і взяти ПАКЕТ, який разом з командою, потрібно доставити відповідальному судді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447801"/>
            <a:ext cx="8382000" cy="14477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 влучення гранати в коло - командний пункт вважається знищеним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337</Words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Естафета “десант”</vt:lpstr>
      <vt:lpstr>Структура естафети</vt:lpstr>
      <vt:lpstr>1. Передача інформації </vt:lpstr>
      <vt:lpstr>2. Рух за вказаним маршрутом </vt:lpstr>
      <vt:lpstr>3. Смуга снайпера </vt:lpstr>
      <vt:lpstr>4. Смуга перешкод</vt:lpstr>
      <vt:lpstr>5. Заражена ділянка</vt:lpstr>
      <vt:lpstr>6.1. Метання гранати в ціль</vt:lpstr>
      <vt:lpstr>6.2. Захоплення командного пункту</vt:lpstr>
      <vt:lpstr>7. Евакуація пораненого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Естафета “десант”</dc:title>
  <cp:lastModifiedBy>1 ПМК 25 </cp:lastModifiedBy>
  <cp:revision>14</cp:revision>
  <dcterms:modified xsi:type="dcterms:W3CDTF">2013-04-01T14:27:44Z</dcterms:modified>
</cp:coreProperties>
</file>