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1" r:id="rId2"/>
    <p:sldId id="262" r:id="rId3"/>
    <p:sldId id="303" r:id="rId4"/>
    <p:sldId id="304" r:id="rId5"/>
    <p:sldId id="264" r:id="rId6"/>
    <p:sldId id="287" r:id="rId7"/>
    <p:sldId id="288" r:id="rId8"/>
    <p:sldId id="289" r:id="rId9"/>
    <p:sldId id="302" r:id="rId10"/>
    <p:sldId id="265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30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5" autoAdjust="0"/>
    <p:restoredTop sz="94709" autoAdjust="0"/>
  </p:normalViewPr>
  <p:slideViewPr>
    <p:cSldViewPr>
      <p:cViewPr>
        <p:scale>
          <a:sx n="100" d="100"/>
          <a:sy n="100" d="100"/>
        </p:scale>
        <p:origin x="-690" y="1254"/>
      </p:cViewPr>
      <p:guideLst>
        <p:guide orient="horz" pos="217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7F76-AAFE-4247-B341-3415A9BFE01E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F895-B604-432E-B117-D6E217B9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3F895-B604-432E-B117-D6E217B9160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Мои документы\CDR\for_mida\Фл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>
              <a:spcAft>
                <a:spcPct val="60000"/>
              </a:spcAft>
            </a:pPr>
            <a:r>
              <a:rPr lang="uk-UA" sz="2400" b="1" dirty="0" smtClean="0">
                <a:solidFill>
                  <a:srgbClr val="FFFF00"/>
                </a:solidFill>
              </a:rPr>
              <a:t>Миколаївський національний університет</a:t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імені В.О. Сухомлинського</a:t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 Кафедра військової підготовки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054100" y="1066800"/>
            <a:ext cx="7246938" cy="0"/>
          </a:xfrm>
          <a:prstGeom prst="line">
            <a:avLst/>
          </a:prstGeom>
          <a:noFill/>
          <a:ln w="57150" cmpd="thickThin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28736"/>
            <a:ext cx="7772400" cy="12144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військового зв’язку</a:t>
            </a:r>
            <a:endParaRPr lang="ru-RU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643446"/>
            <a:ext cx="864096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indent="-1257300">
              <a:defRPr/>
            </a:pPr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Тема 2. 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радіозв’язку тактичної ланки управління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165100"/>
            <a:ext cx="8686800" cy="544195"/>
          </a:xfrm>
        </p:spPr>
        <p:txBody>
          <a:bodyPr/>
          <a:lstStyle/>
          <a:p>
            <a:r>
              <a:rPr lang="uk-UA" alt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навчальне питання</a:t>
            </a:r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>
          <a:xfrm>
            <a:off x="285720" y="714356"/>
            <a:ext cx="8686800" cy="5875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попередньою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Зебра 63,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прийміть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Зебра 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63, я </a:t>
            </a:r>
            <a:r>
              <a:rPr lang="ru-RU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ореспондентові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Зебра 63, 121 40 8 1320 121 = ГБ АДРЕСА = текст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виразному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неспішному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передаванню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цифр,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виділенню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закінчень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сусідніх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770" y="2817491"/>
            <a:ext cx="8429684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635"/>
            <a:ext cx="8686800" cy="351155"/>
          </a:xfrm>
        </p:spPr>
        <p:txBody>
          <a:bodyPr>
            <a:normAutofit fontScale="90000"/>
          </a:bodyPr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4800" y="350520"/>
            <a:ext cx="8686800" cy="6368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Квитанція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прийняту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радіограму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дається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не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чекаючи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її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запиту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На 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прийняту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квитанцію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радист,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який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передавав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радіограму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дає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підтвердження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Приклад: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Я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33,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прийняв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121,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Підтвердження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Я Зебра 63,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прийнято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поганій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чутності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дозволяється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кожну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групу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повторювати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окремими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цифрами: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одиниця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двійка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трійка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т.д. 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Приклад: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32481 –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тридцять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два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чотириста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вісімдесят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один: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трійка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двійка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четвірка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вісімка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одиниця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4800" y="431165"/>
            <a:ext cx="8686800" cy="5648960"/>
          </a:xfrm>
        </p:spPr>
        <p:txBody>
          <a:bodyPr>
            <a:normAutofit fontScale="67500" lnSpcReduction="20000"/>
          </a:bodyPr>
          <a:lstStyle/>
          <a:p>
            <a:pPr marL="0" indent="0">
              <a:buNone/>
            </a:pPr>
            <a:r>
              <a:rPr lang="ru-RU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endParaRPr lang="ru-RU" altLang="en-US" sz="4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кореспондента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радіонапрямку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в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кореспондента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раз; </a:t>
            </a:r>
            <a:endParaRPr lang="ru-RU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слово «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раз; </a:t>
            </a:r>
            <a:endParaRPr lang="ru-RU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сигнал 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рази;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10 с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повторюється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(слово «</a:t>
            </a:r>
            <a:r>
              <a:rPr lang="ru-RU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</a:p>
          <a:p>
            <a:endParaRPr lang="ru-RU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такому порядку: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кореспондента</a:t>
            </a:r>
            <a:r>
              <a:rPr lang="ru-RU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раз;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слово «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раз;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сигнал –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раз; </a:t>
            </a:r>
          </a:p>
          <a:p>
            <a:pPr marL="0" indent="0">
              <a:buNone/>
            </a:pP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(слово «</a:t>
            </a:r>
            <a:r>
              <a:rPr lang="ru-RU" alt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–</a:t>
            </a:r>
            <a:r>
              <a:rPr lang="ru-RU" alt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52400" y="226695"/>
            <a:ext cx="8839835" cy="58343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en-US" sz="257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52400" y="428625"/>
            <a:ext cx="8913495" cy="603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квитанцію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радіостанція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яка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передає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сигнал, повинна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дати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підтвердження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У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цьому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випадку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сигнал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вважається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переданим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прийнятим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Приклад: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передавання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сигналу в </a:t>
            </a:r>
            <a:r>
              <a:rPr lang="ru-RU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радіонапрямку</a:t>
            </a:r>
            <a:r>
              <a:rPr lang="ru-RU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endParaRPr lang="ru-RU" alt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Передавання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33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я Зебра 63, 3536 ДУКАТ 2135, 3536 ДУКАТ 2135, пауза 10 с, </a:t>
            </a:r>
            <a:r>
              <a:rPr lang="ru-RU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33, я Зебра 63, 3536 ДУКАТ 2135, 3536 ДУКАТ2135,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прийом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Квитанція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Зебра 63, я </a:t>
            </a:r>
            <a:r>
              <a:rPr lang="ru-RU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33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3536 ДУКАТ 2135,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прийом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Зебра 63,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декількома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кореспондентами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циркулярний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Кореспонденти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квитанції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радіоданих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сигналу в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циркулярного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позивного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ru-RU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Марс 20, 3536 ДУКАТ 2135, 3536 ДУКАТ 2135, пауза 10 с, Марс 20, Марс 20, 3536 ДУКАТ 2135, 3536 ДУКАТ 2135,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Я Газета 32, 3536 ДУКАТ 2135,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Я Нептун 30, 3536 ДУКАТ 2135,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невизначений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циркулярний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позивний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кореспондентів</a:t>
            </a:r>
            <a:r>
              <a:rPr lang="ru-RU" alt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635"/>
            <a:ext cx="8686800" cy="576580"/>
          </a:xfrm>
        </p:spPr>
        <p:txBody>
          <a:bodyPr>
            <a:normAutofit fontScale="90000"/>
          </a:bodyPr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4800" y="575945"/>
            <a:ext cx="8686800" cy="5504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сигналу в </a:t>
            </a:r>
            <a:r>
              <a:rPr lang="ru-RU" alt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позивних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 32, Газета 32, Нептун 30, Нептун 30, я Броня 40, 3536 ДУКАТ 2135, 3536 ДУКАТ 2135, пауза 10 с, Газета 32, Газета 32, Нептун 30, Нептун 30 я Броня 40, 3536 ДУКАТ 2135, 3536 ДУКАТ 2135,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Броня 40, я Газета 32, 3536 ДУКАТ 2135,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Броня 40, я Нептун 30, 3536 ДУКАТ 2135,прийом. </a:t>
            </a:r>
          </a:p>
          <a:p>
            <a:pPr marL="0" indent="0">
              <a:buNone/>
            </a:pPr>
            <a:r>
              <a:rPr lang="ru-RU" alt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635"/>
            <a:ext cx="8686800" cy="497840"/>
          </a:xfrm>
        </p:spPr>
        <p:txBody>
          <a:bodyPr>
            <a:normAutofit fontScale="90000"/>
          </a:bodyPr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 по </a:t>
            </a:r>
            <a:r>
              <a:rPr lang="ru-RU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endParaRPr lang="ru-RU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телефонному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радіоканалу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прийняту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команду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дається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точним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повторенням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словом: «</a:t>
            </a:r>
            <a:r>
              <a:rPr lang="ru-RU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Про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квитанції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передавала команду,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 «</a:t>
            </a:r>
            <a:r>
              <a:rPr lang="ru-RU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радіонапрямку</a:t>
            </a:r>
            <a:r>
              <a:rPr lang="ru-RU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alt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 я Зебра 63,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протитанкова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Зебра 63, я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протитанкова</a:t>
            </a:r>
            <a:endParaRPr lang="ru-RU" alt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Зебра-63, я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Зебра 63,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alt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циркулярному</a:t>
            </a:r>
            <a:r>
              <a:rPr lang="ru-RU" altLang="en-US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 у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повторюються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рази.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рази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повторювати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команду в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слабкої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чутності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Перед передачею команд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радіостанціям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радист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шляхом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прослуховування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переконатися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</a:t>
            </a:r>
          </a:p>
          <a:p>
            <a:pPr marL="0" indent="0">
              <a:buNone/>
            </a:pP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</a:t>
            </a:r>
            <a:r>
              <a:rPr lang="ru-RU" alt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циркулярного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 у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62560" y="-23"/>
            <a:ext cx="8819515" cy="6576718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uk-UA" alt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altLang="ru-RU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665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повторюватися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радіостанціями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665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2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стосуван</a:t>
            </a:r>
            <a:r>
              <a:rPr lang="uk-UA" alt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циркулярного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позивного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приготуватися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приготуватися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Я, Газета 32,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Я, Нептун 30,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позивних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Газета 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 Нептун 30, я Броня 40,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приготуватися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приготуватися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Броня 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 я Газета 32,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Квитанція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Броня 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 я Нептун 30,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4800" y="550545"/>
            <a:ext cx="8686800" cy="62090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alt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реговори по телефонному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радіоканалу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винесеного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телефонного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апарата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комутатор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викладеними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правилами. </a:t>
            </a:r>
          </a:p>
          <a:p>
            <a:pPr marL="0" indent="0">
              <a:buNone/>
            </a:pP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Надаючи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відкритий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канал для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черговий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радист (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телефоніст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абоненту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попереджує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altLang="en-US" sz="7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фразою </a:t>
            </a:r>
          </a:p>
          <a:p>
            <a:pPr marL="0" indent="0">
              <a:buNone/>
            </a:pPr>
            <a:r>
              <a:rPr lang="ru-RU" alt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en-US" sz="8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РОЗМОВЛЯЙТЕ ПО РАДІО</a:t>
            </a:r>
            <a:r>
              <a:rPr lang="ru-RU" altLang="en-US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altLang="en-US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9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alt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9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</a:t>
            </a:r>
            <a:r>
              <a:rPr lang="ru-RU" altLang="en-US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9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endParaRPr lang="ru-RU" altLang="en-US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радіочастот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при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радіохвиль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радіоперешкод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радіоданими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радіозв’язку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мережами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закріплюються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заміну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радіостанцією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погіршились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заміну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стандартний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мережею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радіостанцією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наперед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закріплена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запасна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частота, то при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заміну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номер не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кодове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Приймайте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(передавайте) на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запасній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ru-RU" alt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Зебра 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63, я </a:t>
            </a:r>
            <a:r>
              <a:rPr lang="ru-RU" altLang="en-US" sz="7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передавайте на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запасній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8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sz="7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33, 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Зебра 63 вас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8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7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altLang="en-US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46050" y="511175"/>
            <a:ext cx="8845550" cy="5568950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uk-UA" alt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радисти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перестроюють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запасну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частоту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чекають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повинен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позивних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викликів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боку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домігшись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</a:t>
            </a:r>
            <a:r>
              <a:rPr lang="uk-UA" alt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ення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частотах.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задіяти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приймач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22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запасній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частотах не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встановився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радисти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доповідають</a:t>
            </a:r>
            <a:r>
              <a:rPr lang="ru-RU" altLang="en-US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командою 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вказівок</a:t>
            </a:r>
            <a:r>
              <a:rPr lang="ru-RU" altLang="en-US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173990" y="110490"/>
            <a:ext cx="879602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</a:t>
            </a:r>
            <a: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b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 Назвіть алгоритм передачі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сиганлів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 радіо напрямку?</a:t>
            </a:r>
          </a:p>
          <a:p>
            <a:pPr marL="457200" indent="-45720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Як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здіснюється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перехід на запасні частоти?</a:t>
            </a:r>
          </a:p>
          <a:p>
            <a:pPr marL="457200" indent="-45720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Як передаються команди(сигнали) циркулярно?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8"/>
            <a:ext cx="8686800" cy="18287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Засоби радіозв’язку тактичної ланки управління</a:t>
            </a:r>
            <a:br>
              <a:rPr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6580"/>
            <a:ext cx="8686800" cy="4233545"/>
          </a:xfrm>
        </p:spPr>
        <p:txBody>
          <a:bodyPr>
            <a:normAutofit/>
          </a:bodyPr>
          <a:lstStyle/>
          <a:p>
            <a:pPr algn="l"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Заняття 1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(Групове заняття – 2 години). Загальні     положення по організації радіозв’язку.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 і питання:</a:t>
            </a:r>
          </a:p>
          <a:p>
            <a:pPr marL="0" indent="0"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Способи організації радіо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зв’язку та порядок його установлення.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Порядок передачі команд, сигналів та постановка завдань по радіо.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8"/>
            <a:ext cx="8686800" cy="1828794"/>
          </a:xfrm>
        </p:spPr>
        <p:txBody>
          <a:bodyPr>
            <a:normAutofit/>
          </a:bodyPr>
          <a:lstStyle/>
          <a:p>
            <a:pPr>
              <a:defRPr/>
            </a:pPr>
            <a:endParaRPr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48756" cy="628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навчальне питання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радіостанціями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двосторонній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односторонній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прямий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проміжну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станцію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Двосторонній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радіостанціями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передачу.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Односторонній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радіостанція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напередачу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радіонапрямками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абонентськими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кореспондентів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прямий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взаємного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входження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взаємодіючих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проміжної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радіостанції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Радіонапрямок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радіозв’язку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командирами (штабами), при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кожному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радіостанція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радіоданих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напрямком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прихованості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вірогідності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військами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радіозв’язку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перепускну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одного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кореспондента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антену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недоліком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радіозв’язку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напрямком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радіозасобів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старшого штабу.</a:t>
            </a: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8"/>
            <a:ext cx="8686800" cy="1828794"/>
          </a:xfrm>
        </p:spPr>
        <p:txBody>
          <a:bodyPr>
            <a:normAutofit/>
          </a:bodyPr>
          <a:lstStyle/>
          <a:p>
            <a:pPr>
              <a:defRPr/>
            </a:pPr>
            <a:endParaRPr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48756" cy="628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Радіомережа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радіозв’язку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декількома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командирами (штабами),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кожному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радіостанція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радіоданих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великій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кореспондентів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радіостанцію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Але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радіозв’язок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радіомережами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меншу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прихованість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меншу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перепускну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одного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кореспондента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Робота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напрямках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організована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частоті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частотах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частоті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виклику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частотах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на частотах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передавачів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комбіновані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радіомережі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частотах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чергового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428625" y="809625"/>
            <a:ext cx="843534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телефонного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радіообміну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правил,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нижчезазначених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прикладах: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215" y="1762760"/>
            <a:ext cx="6243320" cy="1932940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831215" y="3806190"/>
            <a:ext cx="6242685" cy="675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Зебра 63                                                               Ладога 33 </a:t>
            </a:r>
          </a:p>
          <a:p>
            <a:r>
              <a:rPr lang="ru-RU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Рис. 1. Радіонапрямок</a:t>
            </a: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428625" y="4481830"/>
            <a:ext cx="8637270" cy="1291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</a:t>
            </a:r>
          </a:p>
          <a:p>
            <a:r>
              <a:rPr lang="ru-RU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 я Зебра 63,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Зебра 63, я </a:t>
            </a:r>
            <a:r>
              <a:rPr lang="ru-RU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Зебра 63,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325755" y="304165"/>
            <a:ext cx="84924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радіонапрямку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хорошій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чутності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Зебра 63,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670" y="208280"/>
            <a:ext cx="7714615" cy="149987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662305" y="1708150"/>
            <a:ext cx="77133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Радіомережа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373380" y="2182495"/>
            <a:ext cx="84582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переговори для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користанням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позивних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Газета 32, Нептун 30, я Броня 40,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Газета 32,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Нептун 30,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Броня 40,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306705" y="737870"/>
            <a:ext cx="8531225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одночасному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за-</a:t>
            </a:r>
          </a:p>
          <a:p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стосовуються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циркулярні</a:t>
            </a:r>
            <a:r>
              <a:rPr lang="ru-RU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чаються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при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одночасному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позивні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кореспондентів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одному разу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радіоданих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черговості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переговори для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радіомережі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циркулярного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позивного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Газета 32,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Нептун 30,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Марс 20,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165100"/>
            <a:ext cx="8686800" cy="544195"/>
          </a:xfrm>
        </p:spPr>
        <p:txBody>
          <a:bodyPr/>
          <a:lstStyle/>
          <a:p>
            <a:r>
              <a:rPr lang="uk-UA" alt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  <a:endParaRPr lang="uk-UA" altLang="ru-RU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мещающее содержимое 6"/>
          <p:cNvSpPr>
            <a:spLocks noGrp="1"/>
          </p:cNvSpPr>
          <p:nvPr>
            <p:ph idx="1"/>
          </p:nvPr>
        </p:nvSpPr>
        <p:spPr>
          <a:xfrm>
            <a:off x="285720" y="714356"/>
            <a:ext cx="8686800" cy="5875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770" y="2817491"/>
            <a:ext cx="8429684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071546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язку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перепускну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робота в радіо мережі; 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–робота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радіо напрямку; 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Що таке радіо мережа(радіо напрямок)?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Які переваги з організації зв'язку має радіо мережа?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</TotalTime>
  <Words>2093</Words>
  <Application>Microsoft Office PowerPoint</Application>
  <PresentationFormat>Экран (4:3)</PresentationFormat>
  <Paragraphs>165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Миколаївський національний університет імені В.О. Сухомлинського  Кафедра військової підготовки</vt:lpstr>
      <vt:lpstr>Тема 2. Засоби радіозв’язку тактичної ланки управління </vt:lpstr>
      <vt:lpstr>Слайд 3</vt:lpstr>
      <vt:lpstr>Слайд 4</vt:lpstr>
      <vt:lpstr>Слайд 5</vt:lpstr>
      <vt:lpstr>Слайд 6</vt:lpstr>
      <vt:lpstr>Слайд 7</vt:lpstr>
      <vt:lpstr>Слайд 8</vt:lpstr>
      <vt:lpstr>Контрольні питання</vt:lpstr>
      <vt:lpstr>2 навчальне питання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Контрольні питання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user</cp:lastModifiedBy>
  <cp:revision>75</cp:revision>
  <dcterms:created xsi:type="dcterms:W3CDTF">2020-12-24T10:51:00Z</dcterms:created>
  <dcterms:modified xsi:type="dcterms:W3CDTF">2023-03-24T10:05:14Z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1049-11.2.0.9635</vt:lpwstr>
  </property>
</Properties>
</file>