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61" r:id="rId2"/>
    <p:sldId id="262" r:id="rId3"/>
    <p:sldId id="302" r:id="rId4"/>
    <p:sldId id="303" r:id="rId5"/>
    <p:sldId id="334" r:id="rId6"/>
    <p:sldId id="304" r:id="rId7"/>
    <p:sldId id="305" r:id="rId8"/>
    <p:sldId id="307" r:id="rId9"/>
    <p:sldId id="306" r:id="rId10"/>
    <p:sldId id="308" r:id="rId11"/>
    <p:sldId id="309" r:id="rId12"/>
    <p:sldId id="367" r:id="rId13"/>
    <p:sldId id="333" r:id="rId14"/>
    <p:sldId id="359" r:id="rId15"/>
    <p:sldId id="364" r:id="rId16"/>
    <p:sldId id="365" r:id="rId17"/>
    <p:sldId id="366" r:id="rId18"/>
    <p:sldId id="368" r:id="rId19"/>
    <p:sldId id="36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45" autoAdjust="0"/>
    <p:restoredTop sz="93662" autoAdjust="0"/>
  </p:normalViewPr>
  <p:slideViewPr>
    <p:cSldViewPr>
      <p:cViewPr>
        <p:scale>
          <a:sx n="100" d="100"/>
          <a:sy n="100" d="100"/>
        </p:scale>
        <p:origin x="-690" y="354"/>
      </p:cViewPr>
      <p:guideLst>
        <p:guide orient="horz" pos="2176"/>
        <p:guide pos="2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F7F76-AAFE-4247-B341-3415A9BFE01E}" type="datetimeFigureOut">
              <a:rPr lang="ru-RU" smtClean="0"/>
              <a:pPr/>
              <a:t>07.04.2023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F895-B604-432E-B117-D6E217B9160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07.04.2023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Мои документы\CDR\for_mida\Флаг.jpg"/>
          <p:cNvPicPr>
            <a:picLocks noChangeAspect="1" noChangeArrowheads="1"/>
          </p:cNvPicPr>
          <p:nvPr/>
        </p:nvPicPr>
        <p:blipFill>
          <a:blip r:embed="rId2" cstate="print"/>
          <a:srcRect/>
          <a:stretch>
            <a:fillRect/>
          </a:stretch>
        </p:blipFill>
        <p:spPr bwMode="auto">
          <a:xfrm>
            <a:off x="0" y="131762"/>
            <a:ext cx="9144000" cy="6859588"/>
          </a:xfrm>
          <a:prstGeom prst="rect">
            <a:avLst/>
          </a:prstGeom>
          <a:noFill/>
        </p:spPr>
      </p:pic>
      <p:sp>
        <p:nvSpPr>
          <p:cNvPr id="3075" name="Rectangle 3"/>
          <p:cNvSpPr>
            <a:spLocks noGrp="1" noChangeArrowheads="1"/>
          </p:cNvSpPr>
          <p:nvPr>
            <p:ph type="title"/>
          </p:nvPr>
        </p:nvSpPr>
        <p:spPr>
          <a:xfrm>
            <a:off x="762000" y="304800"/>
            <a:ext cx="7772400" cy="1143000"/>
          </a:xfrm>
        </p:spPr>
        <p:txBody>
          <a:bodyPr>
            <a:normAutofit fontScale="90000"/>
          </a:bodyPr>
          <a:lstStyle/>
          <a:p>
            <a:pPr algn="ctr">
              <a:spcAft>
                <a:spcPct val="60000"/>
              </a:spcAft>
            </a:pPr>
            <a:r>
              <a:rPr lang="uk-UA" sz="2400" b="1" dirty="0" smtClean="0">
                <a:solidFill>
                  <a:srgbClr val="FFFF00"/>
                </a:solidFill>
              </a:rPr>
              <a:t>Миколаївський національний університет</a:t>
            </a:r>
            <a:br>
              <a:rPr lang="uk-UA" sz="2400" b="1" dirty="0" smtClean="0">
                <a:solidFill>
                  <a:srgbClr val="FFFF00"/>
                </a:solidFill>
              </a:rPr>
            </a:br>
            <a:r>
              <a:rPr lang="uk-UA" sz="2400" b="1" dirty="0" smtClean="0">
                <a:solidFill>
                  <a:srgbClr val="FFFF00"/>
                </a:solidFill>
              </a:rPr>
              <a:t>імені В.О. Сухомлинського</a:t>
            </a:r>
            <a:br>
              <a:rPr lang="uk-UA" sz="2400" b="1" dirty="0" smtClean="0">
                <a:solidFill>
                  <a:srgbClr val="FFFF00"/>
                </a:solidFill>
              </a:rPr>
            </a:br>
            <a:r>
              <a:rPr lang="uk-UA" sz="2400" b="1" dirty="0" smtClean="0">
                <a:solidFill>
                  <a:srgbClr val="FFFF00"/>
                </a:solidFill>
              </a:rPr>
              <a:t> Кафедра військової підготовки</a:t>
            </a:r>
            <a:endParaRPr lang="ru-RU" sz="2800" b="1" dirty="0">
              <a:solidFill>
                <a:srgbClr val="FFFF00"/>
              </a:solidFill>
            </a:endParaRPr>
          </a:p>
        </p:txBody>
      </p:sp>
      <p:sp>
        <p:nvSpPr>
          <p:cNvPr id="3078" name="Line 6"/>
          <p:cNvSpPr>
            <a:spLocks noChangeShapeType="1"/>
          </p:cNvSpPr>
          <p:nvPr/>
        </p:nvSpPr>
        <p:spPr bwMode="auto">
          <a:xfrm>
            <a:off x="1054100" y="1066800"/>
            <a:ext cx="7246938" cy="0"/>
          </a:xfrm>
          <a:prstGeom prst="line">
            <a:avLst/>
          </a:prstGeom>
          <a:noFill/>
          <a:ln w="57150" cmpd="thickThin">
            <a:solidFill>
              <a:srgbClr val="FFFF00"/>
            </a:solidFill>
            <a:round/>
          </a:ln>
          <a:effectLst/>
        </p:spPr>
        <p:txBody>
          <a:bodyPr wrap="none" anchor="ctr"/>
          <a:lstStyle/>
          <a:p>
            <a:endParaRPr lang="ru-RU"/>
          </a:p>
        </p:txBody>
      </p:sp>
      <p:sp>
        <p:nvSpPr>
          <p:cNvPr id="8" name="Rectangle 3"/>
          <p:cNvSpPr txBox="1">
            <a:spLocks noChangeArrowheads="1"/>
          </p:cNvSpPr>
          <p:nvPr/>
        </p:nvSpPr>
        <p:spPr bwMode="auto">
          <a:xfrm>
            <a:off x="685800" y="1428736"/>
            <a:ext cx="7772400" cy="1214446"/>
          </a:xfrm>
          <a:prstGeom prst="rect">
            <a:avLst/>
          </a:prstGeom>
          <a:noFill/>
          <a:ln w="9525">
            <a:noFill/>
            <a:miter lim="800000"/>
          </a:ln>
          <a:effectLst/>
        </p:spPr>
        <p:txBody>
          <a:bodyPr vert="horz" wrap="square" lIns="92075" tIns="46038" rIns="92075" bIns="46038" numCol="1" anchor="ctr" anchorCtr="0" compatLnSpc="1"/>
          <a:lstStyle/>
          <a:p>
            <a:pPr algn="ctr"/>
            <a:r>
              <a:rPr lang="uk-UA" sz="3200" b="1" dirty="0" smtClean="0">
                <a:solidFill>
                  <a:srgbClr val="FFC000"/>
                </a:solidFill>
                <a:latin typeface="Times New Roman" panose="02020603050405020304" pitchFamily="18" charset="0"/>
                <a:cs typeface="Times New Roman" panose="02020603050405020304" pitchFamily="18" charset="0"/>
              </a:rPr>
              <a:t>Організація військового зв’язку</a:t>
            </a:r>
            <a:endParaRPr lang="ru-RU" sz="3200" dirty="0">
              <a:solidFill>
                <a:srgbClr val="FFC000"/>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251520" y="4643446"/>
            <a:ext cx="8640960" cy="2308324"/>
          </a:xfrm>
          <a:prstGeom prst="rect">
            <a:avLst/>
          </a:prstGeom>
        </p:spPr>
        <p:txBody>
          <a:bodyPr wrap="square">
            <a:spAutoFit/>
          </a:bodyPr>
          <a:lstStyle/>
          <a:p>
            <a:pPr marL="1619250" indent="-1619250" algn="l">
              <a:defRPr/>
            </a:pPr>
            <a:r>
              <a:rPr sz="36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sym typeface="+mn-ea"/>
              </a:rPr>
              <a:t>Тема </a:t>
            </a:r>
            <a:r>
              <a:rPr lang="ru-RU" sz="36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sym typeface="+mn-ea"/>
              </a:rPr>
              <a:t>4</a:t>
            </a:r>
            <a:r>
              <a:rPr sz="36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sym typeface="+mn-ea"/>
              </a:rPr>
              <a:t>. </a:t>
            </a:r>
            <a:r>
              <a:rPr sz="3600" dirty="0" smtClean="0">
                <a:solidFill>
                  <a:srgbClr val="FF0000"/>
                </a:solidFill>
                <a:latin typeface="Times New Roman" panose="02020603050405020304" pitchFamily="18" charset="0"/>
                <a:cs typeface="Times New Roman" panose="02020603050405020304" pitchFamily="18" charset="0"/>
                <a:sym typeface="+mn-ea"/>
              </a:rPr>
              <a:t>Управління </a:t>
            </a:r>
            <a:r>
              <a:rPr sz="3600" dirty="0" err="1" smtClean="0">
                <a:solidFill>
                  <a:srgbClr val="FF0000"/>
                </a:solidFill>
                <a:latin typeface="Times New Roman" panose="02020603050405020304" pitchFamily="18" charset="0"/>
                <a:cs typeface="Times New Roman" panose="02020603050405020304" pitchFamily="18" charset="0"/>
                <a:sym typeface="+mn-ea"/>
              </a:rPr>
              <a:t>десантними</a:t>
            </a:r>
            <a:r>
              <a:rPr sz="3600" dirty="0" smtClean="0">
                <a:solidFill>
                  <a:srgbClr val="FF0000"/>
                </a:solidFill>
                <a:latin typeface="Times New Roman" panose="02020603050405020304" pitchFamily="18" charset="0"/>
                <a:cs typeface="Times New Roman" panose="02020603050405020304" pitchFamily="18" charset="0"/>
                <a:sym typeface="+mn-ea"/>
              </a:rPr>
              <a:t> </a:t>
            </a:r>
            <a:r>
              <a:rPr lang="uk-UA" sz="3600" dirty="0" smtClean="0">
                <a:solidFill>
                  <a:srgbClr val="FF0000"/>
                </a:solidFill>
                <a:latin typeface="Times New Roman" panose="02020603050405020304" pitchFamily="18" charset="0"/>
                <a:cs typeface="Times New Roman" panose="02020603050405020304" pitchFamily="18" charset="0"/>
                <a:sym typeface="+mn-ea"/>
              </a:rPr>
              <a:t>    </a:t>
            </a:r>
            <a:r>
              <a:rPr sz="3600" dirty="0" err="1" smtClean="0">
                <a:solidFill>
                  <a:srgbClr val="FF0000"/>
                </a:solidFill>
                <a:latin typeface="Times New Roman" panose="02020603050405020304" pitchFamily="18" charset="0"/>
                <a:cs typeface="Times New Roman" panose="02020603050405020304" pitchFamily="18" charset="0"/>
                <a:sym typeface="+mn-ea"/>
              </a:rPr>
              <a:t>підрозділами</a:t>
            </a:r>
            <a:r>
              <a:rPr sz="3600" dirty="0" smtClean="0">
                <a:solidFill>
                  <a:srgbClr val="FF0000"/>
                </a:solidFill>
                <a:latin typeface="Times New Roman" panose="02020603050405020304" pitchFamily="18" charset="0"/>
                <a:cs typeface="Times New Roman" panose="02020603050405020304" pitchFamily="18" charset="0"/>
                <a:sym typeface="+mn-ea"/>
              </a:rPr>
              <a:t> в тактичних діях за допомогою технічних засобів зв’язку</a:t>
            </a:r>
            <a:r>
              <a:rPr lang="ru-RU" sz="3600" dirty="0" smtClean="0">
                <a:solidFill>
                  <a:srgbClr val="FF0000"/>
                </a:solidFill>
                <a:latin typeface="Times New Roman" panose="02020603050405020304" pitchFamily="18" charset="0"/>
                <a:cs typeface="Times New Roman" panose="02020603050405020304" pitchFamily="18" charset="0"/>
                <a:sym typeface="+mn-ea"/>
              </a:rPr>
              <a:t>.</a:t>
            </a:r>
            <a:endParaRPr lang="uk-UA" sz="28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овое поле 2"/>
          <p:cNvSpPr txBox="1"/>
          <p:nvPr/>
        </p:nvSpPr>
        <p:spPr>
          <a:xfrm>
            <a:off x="381000" y="354965"/>
            <a:ext cx="8605520" cy="2306955"/>
          </a:xfrm>
          <a:prstGeom prst="rect">
            <a:avLst/>
          </a:prstGeom>
          <a:noFill/>
        </p:spPr>
        <p:txBody>
          <a:bodyPr wrap="square" rtlCol="0" anchor="t">
            <a:spAutoFit/>
          </a:bodyPr>
          <a:lstStyle/>
          <a:p>
            <a:r>
              <a:rPr lang="ru-RU" altLang="en-US" dirty="0"/>
              <a:t> </a:t>
            </a:r>
            <a:r>
              <a:rPr lang="ru-RU" altLang="en-US" b="1" dirty="0" err="1">
                <a:latin typeface="Times New Roman" panose="02020603050405020304" pitchFamily="18" charset="0"/>
                <a:cs typeface="Times New Roman" panose="02020603050405020304" pitchFamily="18" charset="0"/>
              </a:rPr>
              <a:t>Радіомережа</a:t>
            </a:r>
            <a:r>
              <a:rPr lang="ru-RU" altLang="en-US" b="1" dirty="0">
                <a:latin typeface="Times New Roman" panose="02020603050405020304" pitchFamily="18" charset="0"/>
                <a:cs typeface="Times New Roman" panose="02020603050405020304" pitchFamily="18" charset="0"/>
              </a:rPr>
              <a:t> командира </a:t>
            </a:r>
            <a:r>
              <a:rPr lang="ru-RU" altLang="en-US" b="1" dirty="0" err="1">
                <a:latin typeface="Times New Roman" panose="02020603050405020304" pitchFamily="18" charset="0"/>
                <a:cs typeface="Times New Roman" panose="02020603050405020304" pitchFamily="18" charset="0"/>
              </a:rPr>
              <a:t>роти</a:t>
            </a:r>
            <a:r>
              <a:rPr lang="ru-RU" altLang="en-US" b="1" dirty="0">
                <a:latin typeface="Times New Roman" panose="02020603050405020304" pitchFamily="18" charset="0"/>
                <a:cs typeface="Times New Roman" panose="02020603050405020304" pitchFamily="18" charset="0"/>
              </a:rPr>
              <a:t> в </a:t>
            </a:r>
            <a:r>
              <a:rPr lang="ru-RU" altLang="en-US" b="1" dirty="0" err="1">
                <a:latin typeface="Times New Roman" panose="02020603050405020304" pitchFamily="18" charset="0"/>
                <a:cs typeface="Times New Roman" panose="02020603050405020304" pitchFamily="18" charset="0"/>
              </a:rPr>
              <a:t>складі</a:t>
            </a:r>
            <a:r>
              <a:rPr lang="ru-RU" altLang="en-US" b="1"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радіостанцій</a:t>
            </a:r>
            <a:r>
              <a:rPr lang="ru-RU" altLang="en-US" b="1" dirty="0">
                <a:latin typeface="Times New Roman" panose="02020603050405020304" pitchFamily="18" charset="0"/>
                <a:cs typeface="Times New Roman" panose="02020603050405020304" pitchFamily="18" charset="0"/>
              </a:rPr>
              <a:t> (DM4600, DР4800)</a:t>
            </a:r>
            <a:r>
              <a:rPr lang="ru-RU" altLang="en-US" dirty="0">
                <a:latin typeface="Times New Roman" panose="02020603050405020304" pitchFamily="18" charset="0"/>
                <a:cs typeface="Times New Roman" panose="02020603050405020304" pitchFamily="18" charset="0"/>
              </a:rPr>
              <a:t> командира </a:t>
            </a:r>
            <a:r>
              <a:rPr lang="ru-RU" altLang="en-US" dirty="0" err="1">
                <a:latin typeface="Times New Roman" panose="02020603050405020304" pitchFamily="18" charset="0"/>
                <a:cs typeface="Times New Roman" panose="02020603050405020304" pitchFamily="18" charset="0"/>
              </a:rPr>
              <a:t>роти</a:t>
            </a:r>
            <a:r>
              <a:rPr lang="ru-RU" altLang="en-US" dirty="0">
                <a:latin typeface="Times New Roman" panose="02020603050405020304" pitchFamily="18" charset="0"/>
                <a:cs typeface="Times New Roman" panose="02020603050405020304" pitchFamily="18" charset="0"/>
              </a:rPr>
              <a:t> та </a:t>
            </a:r>
            <a:r>
              <a:rPr lang="ru-RU" altLang="en-US" dirty="0" err="1">
                <a:latin typeface="Times New Roman" panose="02020603050405020304" pitchFamily="18" charset="0"/>
                <a:cs typeface="Times New Roman" panose="02020603050405020304" pitchFamily="18" charset="0"/>
              </a:rPr>
              <a:t>командирів</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взводів</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радіомережі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командирів</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взводів</a:t>
            </a:r>
            <a:r>
              <a:rPr lang="ru-RU" altLang="en-US" dirty="0">
                <a:latin typeface="Times New Roman" panose="02020603050405020304" pitchFamily="18" charset="0"/>
                <a:cs typeface="Times New Roman" panose="02020603050405020304" pitchFamily="18" charset="0"/>
              </a:rPr>
              <a:t> в </a:t>
            </a:r>
            <a:r>
              <a:rPr lang="ru-RU" altLang="en-US" dirty="0" err="1">
                <a:latin typeface="Times New Roman" panose="02020603050405020304" pitchFamily="18" charset="0"/>
                <a:cs typeface="Times New Roman" panose="02020603050405020304" pitchFamily="18" charset="0"/>
              </a:rPr>
              <a:t>складі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радіостанцій</a:t>
            </a:r>
            <a:r>
              <a:rPr lang="ru-RU" altLang="en-US" b="1" dirty="0">
                <a:latin typeface="Times New Roman" panose="02020603050405020304" pitchFamily="18" charset="0"/>
                <a:cs typeface="Times New Roman" panose="02020603050405020304" pitchFamily="18" charset="0"/>
              </a:rPr>
              <a:t> (VRC-9661, РRC-9651)</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командирів</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взводів</a:t>
            </a:r>
            <a:r>
              <a:rPr lang="ru-RU" altLang="en-US" dirty="0">
                <a:latin typeface="Times New Roman" panose="02020603050405020304" pitchFamily="18" charset="0"/>
                <a:cs typeface="Times New Roman" panose="02020603050405020304" pitchFamily="18" charset="0"/>
              </a:rPr>
              <a:t> та </a:t>
            </a:r>
            <a:r>
              <a:rPr lang="ru-RU" altLang="en-US" dirty="0" err="1">
                <a:latin typeface="Times New Roman" panose="02020603050405020304" pitchFamily="18" charset="0"/>
                <a:cs typeface="Times New Roman" panose="02020603050405020304" pitchFamily="18" charset="0"/>
              </a:rPr>
              <a:t>лінійних</a:t>
            </a:r>
            <a:r>
              <a:rPr lang="ru-RU" altLang="en-US" dirty="0">
                <a:latin typeface="Times New Roman" panose="02020603050405020304" pitchFamily="18" charset="0"/>
                <a:cs typeface="Times New Roman" panose="02020603050405020304" pitchFamily="18" charset="0"/>
              </a:rPr>
              <a:t> машин; </a:t>
            </a:r>
          </a:p>
          <a:p>
            <a:r>
              <a:rPr lang="ru-RU" altLang="en-US" dirty="0">
                <a:latin typeface="Times New Roman" panose="02020603050405020304" pitchFamily="18" charset="0"/>
                <a:cs typeface="Times New Roman" panose="02020603050405020304" pitchFamily="18" charset="0"/>
              </a:rPr>
              <a:t>- одна </a:t>
            </a:r>
            <a:r>
              <a:rPr lang="ru-RU" altLang="en-US" dirty="0" err="1">
                <a:latin typeface="Times New Roman" panose="02020603050405020304" pitchFamily="18" charset="0"/>
                <a:cs typeface="Times New Roman" panose="02020603050405020304" pitchFamily="18" charset="0"/>
              </a:rPr>
              <a:t>радіомережа</a:t>
            </a:r>
            <a:r>
              <a:rPr lang="ru-RU" altLang="en-US" dirty="0">
                <a:latin typeface="Times New Roman" panose="02020603050405020304" pitchFamily="18" charset="0"/>
                <a:cs typeface="Times New Roman" panose="02020603050405020304" pitchFamily="18" charset="0"/>
              </a:rPr>
              <a:t> командира </a:t>
            </a:r>
            <a:r>
              <a:rPr lang="ru-RU" altLang="en-US" dirty="0" err="1">
                <a:latin typeface="Times New Roman" panose="02020603050405020304" pitchFamily="18" charset="0"/>
                <a:cs typeface="Times New Roman" panose="02020603050405020304" pitchFamily="18" charset="0"/>
              </a:rPr>
              <a:t>роти</a:t>
            </a:r>
            <a:r>
              <a:rPr lang="ru-RU" altLang="en-US" dirty="0">
                <a:latin typeface="Times New Roman" panose="02020603050405020304" pitchFamily="18" charset="0"/>
                <a:cs typeface="Times New Roman" panose="02020603050405020304" pitchFamily="18" charset="0"/>
              </a:rPr>
              <a:t> у </a:t>
            </a:r>
            <a:r>
              <a:rPr lang="ru-RU" altLang="en-US" dirty="0" err="1">
                <a:latin typeface="Times New Roman" panose="02020603050405020304" pitchFamily="18" charset="0"/>
                <a:cs typeface="Times New Roman" panose="02020603050405020304" pitchFamily="18" charset="0"/>
              </a:rPr>
              <a:t>складі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радіостанцій</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підрозділу</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охорони</a:t>
            </a:r>
            <a:r>
              <a:rPr lang="ru-RU" altLang="en-US" dirty="0">
                <a:latin typeface="Times New Roman" panose="02020603050405020304" pitchFamily="18" charset="0"/>
                <a:cs typeface="Times New Roman" panose="02020603050405020304" pitchFamily="18" charset="0"/>
              </a:rPr>
              <a:t>.        </a:t>
            </a:r>
            <a:r>
              <a:rPr lang="ru-RU" altLang="en-US" dirty="0" smtClean="0">
                <a:latin typeface="Times New Roman" panose="02020603050405020304" pitchFamily="18" charset="0"/>
                <a:cs typeface="Times New Roman" panose="02020603050405020304" pitchFamily="18" charset="0"/>
              </a:rPr>
              <a:t>       </a:t>
            </a:r>
            <a:r>
              <a:rPr lang="ru-RU" altLang="en-US" dirty="0" err="1" smtClean="0">
                <a:latin typeface="Times New Roman" panose="02020603050405020304" pitchFamily="18" charset="0"/>
                <a:cs typeface="Times New Roman" panose="02020603050405020304" pitchFamily="18" charset="0"/>
              </a:rPr>
              <a:t>Радіостанції</a:t>
            </a:r>
            <a:r>
              <a:rPr lang="ru-RU" altLang="en-US" b="1" dirty="0" smtClean="0">
                <a:latin typeface="Times New Roman" panose="02020603050405020304" pitchFamily="18" charset="0"/>
                <a:cs typeface="Times New Roman" panose="02020603050405020304" pitchFamily="18" charset="0"/>
              </a:rPr>
              <a:t> </a:t>
            </a:r>
            <a:r>
              <a:rPr lang="ru-RU" altLang="en-US" b="1" dirty="0">
                <a:latin typeface="Times New Roman" panose="02020603050405020304" pitchFamily="18" charset="0"/>
                <a:cs typeface="Times New Roman" panose="02020603050405020304" pitchFamily="18" charset="0"/>
              </a:rPr>
              <a:t>DM4600(</a:t>
            </a:r>
            <a:r>
              <a:rPr lang="ru-RU" altLang="en-US" b="1" dirty="0" err="1">
                <a:latin typeface="Times New Roman" panose="02020603050405020304" pitchFamily="18" charset="0"/>
                <a:cs typeface="Times New Roman" panose="02020603050405020304" pitchFamily="18" charset="0"/>
              </a:rPr>
              <a:t>р\ст</a:t>
            </a:r>
            <a:r>
              <a:rPr lang="ru-RU" altLang="en-US" b="1" dirty="0">
                <a:latin typeface="Times New Roman" panose="02020603050405020304" pitchFamily="18" charset="0"/>
                <a:cs typeface="Times New Roman" panose="02020603050405020304" pitchFamily="18" charset="0"/>
              </a:rPr>
              <a:t> </a:t>
            </a:r>
            <a:r>
              <a:rPr lang="ru-RU" altLang="en-US" b="1" dirty="0" err="1">
                <a:latin typeface="Times New Roman" panose="02020603050405020304" pitchFamily="18" charset="0"/>
                <a:cs typeface="Times New Roman" panose="02020603050405020304" pitchFamily="18" charset="0"/>
              </a:rPr>
              <a:t>транк</a:t>
            </a:r>
            <a:r>
              <a:rPr lang="uk-UA" altLang="ru-RU" b="1" dirty="0">
                <a:latin typeface="Times New Roman" panose="02020603050405020304" pitchFamily="18" charset="0"/>
                <a:cs typeface="Times New Roman" panose="02020603050405020304" pitchFamily="18" charset="0"/>
              </a:rPr>
              <a:t>і</a:t>
            </a:r>
            <a:r>
              <a:rPr lang="ru-RU" altLang="en-US" b="1" dirty="0">
                <a:latin typeface="Times New Roman" panose="02020603050405020304" pitchFamily="18" charset="0"/>
                <a:cs typeface="Times New Roman" panose="02020603050405020304" pitchFamily="18" charset="0"/>
              </a:rPr>
              <a:t>нового </a:t>
            </a:r>
            <a:r>
              <a:rPr lang="ru-RU" altLang="en-US" dirty="0">
                <a:latin typeface="Times New Roman" panose="02020603050405020304" pitchFamily="18" charset="0"/>
                <a:cs typeface="Times New Roman" panose="02020603050405020304" pitchFamily="18" charset="0"/>
                <a:sym typeface="+mn-ea"/>
              </a:rPr>
              <a:t>зв’язку</a:t>
            </a:r>
            <a:r>
              <a:rPr lang="uk-UA" altLang="ru-RU" b="1" dirty="0">
                <a:latin typeface="Times New Roman" panose="02020603050405020304" pitchFamily="18" charset="0"/>
                <a:cs typeface="Times New Roman" panose="02020603050405020304" pitchFamily="18" charset="0"/>
              </a:rPr>
              <a:t>)</a:t>
            </a:r>
            <a:r>
              <a:rPr lang="ru-RU" altLang="en-US" b="1" dirty="0">
                <a:latin typeface="Times New Roman" panose="02020603050405020304" pitchFamily="18" charset="0"/>
                <a:cs typeface="Times New Roman" panose="02020603050405020304" pitchFamily="18" charset="0"/>
              </a:rPr>
              <a:t>, VRC-9661</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використовуються</a:t>
            </a:r>
            <a:r>
              <a:rPr lang="ru-RU" altLang="en-US" dirty="0">
                <a:latin typeface="Times New Roman" panose="02020603050405020304" pitchFamily="18" charset="0"/>
                <a:cs typeface="Times New Roman" panose="02020603050405020304" pitchFamily="18" charset="0"/>
              </a:rPr>
              <a:t> для </a:t>
            </a:r>
            <a:r>
              <a:rPr lang="ru-RU" altLang="en-US" dirty="0" err="1">
                <a:latin typeface="Times New Roman" panose="02020603050405020304" pitchFamily="18" charset="0"/>
                <a:cs typeface="Times New Roman" panose="02020603050405020304" pitchFamily="18" charset="0"/>
              </a:rPr>
              <a:t>організації</a:t>
            </a:r>
            <a:r>
              <a:rPr lang="ru-RU" altLang="en-US" dirty="0">
                <a:latin typeface="Times New Roman" panose="02020603050405020304" pitchFamily="18" charset="0"/>
                <a:cs typeface="Times New Roman" panose="02020603050405020304" pitchFamily="18" charset="0"/>
              </a:rPr>
              <a:t> зв’язку в </a:t>
            </a:r>
            <a:r>
              <a:rPr lang="ru-RU" altLang="en-US" dirty="0" err="1">
                <a:latin typeface="Times New Roman" panose="02020603050405020304" pitchFamily="18" charset="0"/>
                <a:cs typeface="Times New Roman" panose="02020603050405020304" pitchFamily="18" charset="0"/>
              </a:rPr>
              <a:t>русі</a:t>
            </a:r>
            <a:r>
              <a:rPr lang="ru-RU" altLang="en-US" dirty="0">
                <a:latin typeface="Times New Roman" panose="02020603050405020304" pitchFamily="18" charset="0"/>
                <a:cs typeface="Times New Roman" panose="02020603050405020304" pitchFamily="18" charset="0"/>
              </a:rPr>
              <a:t>, а в </a:t>
            </a:r>
            <a:r>
              <a:rPr lang="ru-RU" altLang="en-US" dirty="0" err="1">
                <a:latin typeface="Times New Roman" panose="02020603050405020304" pitchFamily="18" charset="0"/>
                <a:cs typeface="Times New Roman" panose="02020603050405020304" pitchFamily="18" charset="0"/>
              </a:rPr>
              <a:t>пішому</a:t>
            </a:r>
            <a:r>
              <a:rPr lang="ru-RU" altLang="en-US" dirty="0">
                <a:latin typeface="Times New Roman" panose="02020603050405020304" pitchFamily="18" charset="0"/>
                <a:cs typeface="Times New Roman" panose="02020603050405020304" pitchFamily="18" charset="0"/>
              </a:rPr>
              <a:t> порядку –</a:t>
            </a:r>
            <a:r>
              <a:rPr lang="ru-RU" altLang="en-US" b="1" dirty="0">
                <a:latin typeface="Times New Roman" panose="02020603050405020304" pitchFamily="18" charset="0"/>
                <a:cs typeface="Times New Roman" panose="02020603050405020304" pitchFamily="18" charset="0"/>
              </a:rPr>
              <a:t> DР4800, DР4400</a:t>
            </a:r>
            <a:r>
              <a:rPr lang="ru-RU" altLang="en-US" b="1" dirty="0">
                <a:latin typeface="Times New Roman" panose="02020603050405020304" pitchFamily="18" charset="0"/>
                <a:cs typeface="Times New Roman" panose="02020603050405020304" pitchFamily="18" charset="0"/>
                <a:sym typeface="+mn-ea"/>
              </a:rPr>
              <a:t>(</a:t>
            </a:r>
            <a:r>
              <a:rPr lang="ru-RU" altLang="en-US" b="1" dirty="0" err="1">
                <a:latin typeface="Times New Roman" panose="02020603050405020304" pitchFamily="18" charset="0"/>
                <a:cs typeface="Times New Roman" panose="02020603050405020304" pitchFamily="18" charset="0"/>
                <a:sym typeface="+mn-ea"/>
              </a:rPr>
              <a:t>р\ст</a:t>
            </a:r>
            <a:r>
              <a:rPr lang="ru-RU" altLang="en-US" b="1" dirty="0">
                <a:latin typeface="Times New Roman" panose="02020603050405020304" pitchFamily="18" charset="0"/>
                <a:cs typeface="Times New Roman" panose="02020603050405020304" pitchFamily="18" charset="0"/>
                <a:sym typeface="+mn-ea"/>
              </a:rPr>
              <a:t> </a:t>
            </a:r>
            <a:r>
              <a:rPr lang="ru-RU" altLang="en-US" b="1" dirty="0" err="1">
                <a:latin typeface="Times New Roman" panose="02020603050405020304" pitchFamily="18" charset="0"/>
                <a:cs typeface="Times New Roman" panose="02020603050405020304" pitchFamily="18" charset="0"/>
                <a:sym typeface="+mn-ea"/>
              </a:rPr>
              <a:t>транк</a:t>
            </a:r>
            <a:r>
              <a:rPr lang="uk-UA" altLang="ru-RU" b="1" dirty="0">
                <a:latin typeface="Times New Roman" panose="02020603050405020304" pitchFamily="18" charset="0"/>
                <a:cs typeface="Times New Roman" panose="02020603050405020304" pitchFamily="18" charset="0"/>
                <a:sym typeface="+mn-ea"/>
              </a:rPr>
              <a:t>і</a:t>
            </a:r>
            <a:r>
              <a:rPr lang="ru-RU" altLang="en-US" b="1" dirty="0">
                <a:latin typeface="Times New Roman" panose="02020603050405020304" pitchFamily="18" charset="0"/>
                <a:cs typeface="Times New Roman" panose="02020603050405020304" pitchFamily="18" charset="0"/>
                <a:sym typeface="+mn-ea"/>
              </a:rPr>
              <a:t>нового </a:t>
            </a:r>
            <a:r>
              <a:rPr lang="ru-RU" altLang="en-US" dirty="0">
                <a:latin typeface="Times New Roman" panose="02020603050405020304" pitchFamily="18" charset="0"/>
                <a:cs typeface="Times New Roman" panose="02020603050405020304" pitchFamily="18" charset="0"/>
                <a:sym typeface="+mn-ea"/>
              </a:rPr>
              <a:t>зв’язку</a:t>
            </a:r>
            <a:r>
              <a:rPr lang="uk-UA" altLang="ru-RU" b="1" dirty="0">
                <a:latin typeface="Times New Roman" panose="02020603050405020304" pitchFamily="18" charset="0"/>
                <a:cs typeface="Times New Roman" panose="02020603050405020304" pitchFamily="18" charset="0"/>
                <a:sym typeface="+mn-ea"/>
              </a:rPr>
              <a:t>)</a:t>
            </a:r>
            <a:r>
              <a:rPr lang="ru-RU" altLang="en-US" b="1" dirty="0">
                <a:latin typeface="Times New Roman" panose="02020603050405020304" pitchFamily="18" charset="0"/>
                <a:cs typeface="Times New Roman" panose="02020603050405020304" pitchFamily="18" charset="0"/>
              </a:rPr>
              <a:t>, РRC-9651.</a:t>
            </a:r>
          </a:p>
        </p:txBody>
      </p:sp>
      <p:sp>
        <p:nvSpPr>
          <p:cNvPr id="6" name="Текстовое поле 5"/>
          <p:cNvSpPr txBox="1"/>
          <p:nvPr/>
        </p:nvSpPr>
        <p:spPr>
          <a:xfrm>
            <a:off x="250825" y="2798445"/>
            <a:ext cx="8735695" cy="1476375"/>
          </a:xfrm>
          <a:prstGeom prst="rect">
            <a:avLst/>
          </a:prstGeom>
          <a:noFill/>
        </p:spPr>
        <p:txBody>
          <a:bodyPr wrap="square" rtlCol="0" anchor="t">
            <a:spAutoFit/>
          </a:bodyPr>
          <a:lstStyle/>
          <a:p>
            <a:r>
              <a:rPr lang="ru-RU" altLang="en-US">
                <a:latin typeface="Times New Roman" panose="02020603050405020304" pitchFamily="18" charset="0"/>
                <a:cs typeface="Times New Roman" panose="02020603050405020304" pitchFamily="18" charset="0"/>
              </a:rPr>
              <a:t>      При забезпеченні радіозв’язку за допомогою танкових радіостанцій </a:t>
            </a:r>
            <a:r>
              <a:rPr lang="ru-RU" altLang="en-US" b="1">
                <a:latin typeface="Times New Roman" panose="02020603050405020304" pitchFamily="18" charset="0"/>
                <a:cs typeface="Times New Roman" panose="02020603050405020304" pitchFamily="18" charset="0"/>
              </a:rPr>
              <a:t>RF-7800V-VS</a:t>
            </a:r>
            <a:r>
              <a:rPr lang="ru-RU" altLang="en-US">
                <a:latin typeface="Times New Roman" panose="02020603050405020304" pitchFamily="18" charset="0"/>
                <a:cs typeface="Times New Roman" panose="02020603050405020304" pitchFamily="18" charset="0"/>
              </a:rPr>
              <a:t>  необхідно мати на увазі, що вони живляться від бортової мережі бронеоб’єктів (танків, БТР, БМП). Тому при тривалому знаходженні бронеоб’єктів на місці треба вживати заходів щодо обмеження роботи радіостанцій, особливо на передачу. При необхідності варто вчасно робити підзарядку акумуляторів при працюючих двигунах.</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овое поле 5"/>
          <p:cNvSpPr txBox="1"/>
          <p:nvPr/>
        </p:nvSpPr>
        <p:spPr>
          <a:xfrm>
            <a:off x="330835" y="334010"/>
            <a:ext cx="8679180" cy="2676525"/>
          </a:xfrm>
          <a:prstGeom prst="rect">
            <a:avLst/>
          </a:prstGeom>
          <a:noFill/>
        </p:spPr>
        <p:txBody>
          <a:bodyPr wrap="square" rtlCol="0" anchor="t">
            <a:spAutoFit/>
          </a:bodyPr>
          <a:lstStyle/>
          <a:p>
            <a:r>
              <a:rPr lang="ru-RU" altLang="en-US" sz="2400" b="1">
                <a:solidFill>
                  <a:srgbClr val="FF0000"/>
                </a:solidFill>
                <a:latin typeface="Times New Roman" panose="02020603050405020304" pitchFamily="18" charset="0"/>
                <a:cs typeface="Times New Roman" panose="02020603050405020304" pitchFamily="18" charset="0"/>
              </a:rPr>
              <a:t>Організація зв’язку в обороні</a:t>
            </a:r>
          </a:p>
          <a:p>
            <a:r>
              <a:rPr lang="ru-RU" altLang="en-US">
                <a:latin typeface="Times New Roman" panose="02020603050405020304" pitchFamily="18" charset="0"/>
                <a:cs typeface="Times New Roman" panose="02020603050405020304" pitchFamily="18" charset="0"/>
              </a:rPr>
              <a:t>      Основним видом зв’язку  батальйону в обороні та при розташуванні на місці є проводовий зв’язок. Основним способом організації проводового зв’язку також є напрямок з кожним підлеглим підрозділом.</a:t>
            </a:r>
          </a:p>
          <a:p>
            <a:r>
              <a:rPr lang="ru-RU" altLang="en-US">
                <a:latin typeface="Times New Roman" panose="02020603050405020304" pitchFamily="18" charset="0"/>
                <a:cs typeface="Times New Roman" panose="02020603050405020304" pitchFamily="18" charset="0"/>
              </a:rPr>
              <a:t>      Оборона може готуватись завчасно або організовуватись у ході бою, при відсутності безпосереднього зіткнення з противником і в умовах зіткнення з ним. Перехід до оборони в умовах безпосереднього зіткнення з противником буде здійснюватись під його активним впливом, як правило, у короткі терміни, а тому і час на планування й організацію зв’язку буде вкрай обмежений.</a:t>
            </a:r>
          </a:p>
        </p:txBody>
      </p:sp>
      <p:sp>
        <p:nvSpPr>
          <p:cNvPr id="7" name="Текстовое поле 6"/>
          <p:cNvSpPr txBox="1"/>
          <p:nvPr/>
        </p:nvSpPr>
        <p:spPr>
          <a:xfrm>
            <a:off x="331470" y="3010535"/>
            <a:ext cx="8542020" cy="1198880"/>
          </a:xfrm>
          <a:prstGeom prst="rect">
            <a:avLst/>
          </a:prstGeom>
          <a:noFill/>
        </p:spPr>
        <p:txBody>
          <a:bodyPr wrap="square" rtlCol="0" anchor="t">
            <a:spAutoFit/>
          </a:bodyPr>
          <a:lstStyle/>
          <a:p>
            <a:r>
              <a:rPr lang="ru-RU" altLang="en-US">
                <a:latin typeface="Times New Roman" panose="02020603050405020304" pitchFamily="18" charset="0"/>
                <a:cs typeface="Times New Roman" panose="02020603050405020304" pitchFamily="18" charset="0"/>
              </a:rPr>
              <a:t>      Так, у період організації оборони зв’язок забезпечується в основному радіозасобами (радіостанції, супутникові термінали, широкодіапазонні радіорелейні станції), і тільки після її завершення широке використання знайдуть проводові засоби зв’язку.</a:t>
            </a:r>
          </a:p>
        </p:txBody>
      </p:sp>
      <p:sp>
        <p:nvSpPr>
          <p:cNvPr id="8" name="Текстовое поле 7"/>
          <p:cNvSpPr txBox="1"/>
          <p:nvPr/>
        </p:nvSpPr>
        <p:spPr>
          <a:xfrm>
            <a:off x="431165" y="4209415"/>
            <a:ext cx="8442325" cy="1476375"/>
          </a:xfrm>
          <a:prstGeom prst="rect">
            <a:avLst/>
          </a:prstGeom>
          <a:noFill/>
        </p:spPr>
        <p:txBody>
          <a:bodyPr wrap="square" rtlCol="0" anchor="t">
            <a:spAutoFit/>
          </a:bodyPr>
          <a:lstStyle/>
          <a:p>
            <a:r>
              <a:rPr lang="ru-RU" altLang="en-US">
                <a:latin typeface="Times New Roman" panose="02020603050405020304" pitchFamily="18" charset="0"/>
                <a:cs typeface="Times New Roman" panose="02020603050405020304" pitchFamily="18" charset="0"/>
              </a:rPr>
              <a:t>      Якщо ж оборона організовується завчасно, то на її підготовку буде відводитись значний час, а тому на планування й організацію зв’язку також буде достатньо часу. В цьому випадку основними засобами зв’язку будуть проводові та рухомі засоби. При цьому лінії проводового зв’язку прокладаються, як правило, через запасні</a:t>
            </a:r>
          </a:p>
          <a:p>
            <a:r>
              <a:rPr lang="ru-RU" altLang="en-US">
                <a:latin typeface="Times New Roman" panose="02020603050405020304" pitchFamily="18" charset="0"/>
                <a:cs typeface="Times New Roman" panose="02020603050405020304" pitchFamily="18" charset="0"/>
              </a:rPr>
              <a:t>позиції КСП батальйону (рот).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овое поле 5"/>
          <p:cNvSpPr txBox="1"/>
          <p:nvPr/>
        </p:nvSpPr>
        <p:spPr>
          <a:xfrm>
            <a:off x="330835" y="334010"/>
            <a:ext cx="8679180" cy="4431983"/>
          </a:xfrm>
          <a:prstGeom prst="rect">
            <a:avLst/>
          </a:prstGeom>
          <a:noFill/>
        </p:spPr>
        <p:txBody>
          <a:bodyPr wrap="square" rtlCol="0" anchor="t">
            <a:spAutoFit/>
          </a:bodyPr>
          <a:lstStyle/>
          <a:p>
            <a:r>
              <a:rPr lang="ru-RU" altLang="en-US" sz="2400" b="1" dirty="0" err="1" smtClean="0">
                <a:solidFill>
                  <a:srgbClr val="FF0000"/>
                </a:solidFill>
                <a:latin typeface="Times New Roman" panose="02020603050405020304" pitchFamily="18" charset="0"/>
                <a:cs typeface="Times New Roman" panose="02020603050405020304" pitchFamily="18" charset="0"/>
              </a:rPr>
              <a:t>Контрольні</a:t>
            </a:r>
            <a:r>
              <a:rPr lang="ru-RU" altLang="en-US" sz="2400" b="1" dirty="0" smtClean="0">
                <a:solidFill>
                  <a:srgbClr val="FF0000"/>
                </a:solidFill>
                <a:latin typeface="Times New Roman" panose="02020603050405020304" pitchFamily="18" charset="0"/>
                <a:cs typeface="Times New Roman" panose="02020603050405020304" pitchFamily="18" charset="0"/>
              </a:rPr>
              <a:t> </a:t>
            </a:r>
            <a:r>
              <a:rPr lang="ru-RU" altLang="en-US" sz="2400" b="1" dirty="0" err="1" smtClean="0">
                <a:solidFill>
                  <a:srgbClr val="FF0000"/>
                </a:solidFill>
                <a:latin typeface="Times New Roman" panose="02020603050405020304" pitchFamily="18" charset="0"/>
                <a:cs typeface="Times New Roman" panose="02020603050405020304" pitchFamily="18" charset="0"/>
              </a:rPr>
              <a:t>питання</a:t>
            </a:r>
            <a:endParaRPr lang="ru-RU" altLang="en-US" sz="2400" b="1" dirty="0" smtClean="0">
              <a:solidFill>
                <a:srgbClr val="FF0000"/>
              </a:solidFill>
              <a:latin typeface="Times New Roman" panose="02020603050405020304" pitchFamily="18" charset="0"/>
              <a:cs typeface="Times New Roman" panose="02020603050405020304" pitchFamily="18" charset="0"/>
            </a:endParaRPr>
          </a:p>
          <a:p>
            <a:r>
              <a:rPr lang="uk-UA" altLang="en-US" sz="2400" b="1" dirty="0" smtClean="0">
                <a:latin typeface="Times New Roman" panose="02020603050405020304" pitchFamily="18" charset="0"/>
                <a:cs typeface="Times New Roman" panose="02020603050405020304" pitchFamily="18" charset="0"/>
              </a:rPr>
              <a:t>1.</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err="1" smtClean="0">
                <a:latin typeface="Times New Roman" panose="02020603050405020304" pitchFamily="18" charset="0"/>
                <a:cs typeface="Times New Roman" panose="02020603050405020304" pitchFamily="18" charset="0"/>
                <a:sym typeface="+mn-ea"/>
              </a:rPr>
              <a:t>Які</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err="1" smtClean="0">
                <a:latin typeface="Times New Roman" panose="02020603050405020304" pitchFamily="18" charset="0"/>
                <a:cs typeface="Times New Roman" panose="02020603050405020304" pitchFamily="18" charset="0"/>
                <a:sym typeface="+mn-ea"/>
              </a:rPr>
              <a:t>засоби</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smtClean="0">
                <a:latin typeface="Times New Roman" panose="02020603050405020304" pitchFamily="18" charset="0"/>
                <a:cs typeface="Times New Roman" panose="02020603050405020304" pitchFamily="18" charset="0"/>
              </a:rPr>
              <a:t>зв’язку </a:t>
            </a:r>
            <a:r>
              <a:rPr lang="ru-RU" altLang="en-US" sz="2400" dirty="0" smtClean="0">
                <a:latin typeface="Times New Roman" panose="02020603050405020304" pitchFamily="18" charset="0"/>
                <a:cs typeface="Times New Roman" panose="02020603050405020304" pitchFamily="18" charset="0"/>
                <a:sym typeface="+mn-ea"/>
              </a:rPr>
              <a:t>для </a:t>
            </a:r>
            <a:r>
              <a:rPr lang="ru-RU" altLang="en-US" sz="2400" dirty="0" err="1" smtClean="0">
                <a:latin typeface="Times New Roman" panose="02020603050405020304" pitchFamily="18" charset="0"/>
                <a:cs typeface="Times New Roman" panose="02020603050405020304" pitchFamily="18" charset="0"/>
                <a:sym typeface="+mn-ea"/>
              </a:rPr>
              <a:t>управління</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sym typeface="+mn-ea"/>
              </a:rPr>
              <a:t>застосовуються</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smtClean="0">
                <a:latin typeface="Times New Roman" panose="02020603050405020304" pitchFamily="18" charset="0"/>
                <a:cs typeface="Times New Roman" panose="02020603050405020304" pitchFamily="18" charset="0"/>
                <a:sym typeface="+mn-ea"/>
              </a:rPr>
              <a:t>у </a:t>
            </a:r>
            <a:r>
              <a:rPr lang="ru-RU" altLang="en-US" sz="2400" dirty="0" err="1" smtClean="0">
                <a:latin typeface="Times New Roman" panose="02020603050405020304" pitchFamily="18" charset="0"/>
                <a:cs typeface="Times New Roman" panose="02020603050405020304" pitchFamily="18" charset="0"/>
                <a:sym typeface="+mn-ea"/>
              </a:rPr>
              <a:t>батальйоні</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err="1" smtClean="0">
                <a:latin typeface="Times New Roman" panose="02020603050405020304" pitchFamily="18" charset="0"/>
                <a:cs typeface="Times New Roman" panose="02020603050405020304" pitchFamily="18" charset="0"/>
                <a:sym typeface="+mn-ea"/>
              </a:rPr>
              <a:t>роті</a:t>
            </a:r>
            <a:r>
              <a:rPr lang="ru-RU" altLang="en-US" sz="2400" dirty="0" smtClean="0">
                <a:latin typeface="Times New Roman" panose="02020603050405020304" pitchFamily="18" charset="0"/>
                <a:cs typeface="Times New Roman" panose="02020603050405020304" pitchFamily="18" charset="0"/>
                <a:sym typeface="+mn-ea"/>
              </a:rPr>
              <a:t>).</a:t>
            </a:r>
          </a:p>
          <a:p>
            <a:r>
              <a:rPr lang="uk-UA" altLang="en-US" sz="2400" b="1" dirty="0" smtClean="0">
                <a:latin typeface="Times New Roman" panose="02020603050405020304" pitchFamily="18" charset="0"/>
                <a:cs typeface="Times New Roman" panose="02020603050405020304" pitchFamily="18" charset="0"/>
                <a:sym typeface="+mn-ea"/>
              </a:rPr>
              <a:t>2.</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err="1" smtClean="0">
                <a:latin typeface="Times New Roman" panose="02020603050405020304" pitchFamily="18" charset="0"/>
                <a:cs typeface="Times New Roman" panose="02020603050405020304" pitchFamily="18" charset="0"/>
              </a:rPr>
              <a:t>Який</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основний</a:t>
            </a:r>
            <a:r>
              <a:rPr lang="ru-RU" altLang="en-US" sz="2400" dirty="0" smtClean="0">
                <a:latin typeface="Times New Roman" panose="02020603050405020304" pitchFamily="18" charset="0"/>
                <a:cs typeface="Times New Roman" panose="02020603050405020304" pitchFamily="18" charset="0"/>
              </a:rPr>
              <a:t> вид зв’язку </a:t>
            </a:r>
            <a:r>
              <a:rPr lang="ru-RU" altLang="en-US" sz="2400" dirty="0" err="1" smtClean="0">
                <a:latin typeface="Times New Roman" panose="02020603050405020304" pitchFamily="18" charset="0"/>
                <a:cs typeface="Times New Roman" panose="02020603050405020304" pitchFamily="18" charset="0"/>
              </a:rPr>
              <a:t>застосовується</a:t>
            </a:r>
            <a:r>
              <a:rPr lang="ru-RU" altLang="en-US" sz="2400" dirty="0" smtClean="0">
                <a:latin typeface="Times New Roman" panose="02020603050405020304" pitchFamily="18" charset="0"/>
                <a:cs typeface="Times New Roman" panose="02020603050405020304" pitchFamily="18" charset="0"/>
              </a:rPr>
              <a:t> </a:t>
            </a:r>
            <a:r>
              <a:rPr lang="ru-RU" altLang="en-US" sz="2400" dirty="0" smtClean="0">
                <a:latin typeface="Times New Roman" panose="02020603050405020304" pitchFamily="18" charset="0"/>
                <a:cs typeface="Times New Roman" panose="02020603050405020304" pitchFamily="18" charset="0"/>
              </a:rPr>
              <a:t>в  </a:t>
            </a:r>
            <a:r>
              <a:rPr lang="ru-RU" altLang="en-US" sz="2400" dirty="0" err="1" smtClean="0">
                <a:latin typeface="Times New Roman" panose="02020603050405020304" pitchFamily="18" charset="0"/>
                <a:cs typeface="Times New Roman" panose="02020603050405020304" pitchFamily="18" charset="0"/>
              </a:rPr>
              <a:t>батальйоні</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smtClean="0">
                <a:latin typeface="Times New Roman" panose="02020603050405020304" pitchFamily="18" charset="0"/>
                <a:cs typeface="Times New Roman" panose="02020603050405020304" pitchFamily="18" charset="0"/>
                <a:sym typeface="+mn-ea"/>
              </a:rPr>
              <a:t>у </a:t>
            </a:r>
            <a:r>
              <a:rPr lang="ru-RU" altLang="en-US" sz="2400" dirty="0" err="1" smtClean="0">
                <a:latin typeface="Times New Roman" panose="02020603050405020304" pitchFamily="18" charset="0"/>
                <a:cs typeface="Times New Roman" panose="02020603050405020304" pitchFamily="18" charset="0"/>
              </a:rPr>
              <a:t>наступі</a:t>
            </a:r>
            <a:r>
              <a:rPr lang="ru-RU" altLang="en-US" sz="2400" dirty="0" smtClean="0">
                <a:latin typeface="Times New Roman" panose="02020603050405020304" pitchFamily="18" charset="0"/>
                <a:cs typeface="Times New Roman" panose="02020603050405020304" pitchFamily="18" charset="0"/>
              </a:rPr>
              <a:t>.</a:t>
            </a:r>
          </a:p>
          <a:p>
            <a:r>
              <a:rPr lang="uk-UA" altLang="en-US" sz="2400" b="1" dirty="0" smtClean="0">
                <a:latin typeface="Times New Roman" panose="02020603050405020304" pitchFamily="18" charset="0"/>
                <a:cs typeface="Times New Roman" panose="02020603050405020304" pitchFamily="18" charset="0"/>
              </a:rPr>
              <a:t>3.</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Який</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основний</a:t>
            </a:r>
            <a:r>
              <a:rPr lang="ru-RU" altLang="en-US" sz="2400" dirty="0" smtClean="0">
                <a:latin typeface="Times New Roman" panose="02020603050405020304" pitchFamily="18" charset="0"/>
                <a:cs typeface="Times New Roman" panose="02020603050405020304" pitchFamily="18" charset="0"/>
              </a:rPr>
              <a:t> вид зв’язку </a:t>
            </a:r>
            <a:r>
              <a:rPr lang="ru-RU" altLang="en-US" sz="2400" dirty="0" err="1" smtClean="0">
                <a:latin typeface="Times New Roman" panose="02020603050405020304" pitchFamily="18" charset="0"/>
                <a:cs typeface="Times New Roman" panose="02020603050405020304" pitchFamily="18" charset="0"/>
              </a:rPr>
              <a:t>застосовується</a:t>
            </a:r>
            <a:r>
              <a:rPr lang="ru-RU" altLang="en-US" sz="2400" dirty="0" smtClean="0">
                <a:latin typeface="Times New Roman" panose="02020603050405020304" pitchFamily="18" charset="0"/>
                <a:cs typeface="Times New Roman" panose="02020603050405020304" pitchFamily="18" charset="0"/>
              </a:rPr>
              <a:t> в  </a:t>
            </a:r>
            <a:r>
              <a:rPr lang="ru-RU" altLang="en-US" sz="2400" dirty="0" err="1" smtClean="0">
                <a:latin typeface="Times New Roman" panose="02020603050405020304" pitchFamily="18" charset="0"/>
                <a:cs typeface="Times New Roman" panose="02020603050405020304" pitchFamily="18" charset="0"/>
              </a:rPr>
              <a:t>батальйоні</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err="1" smtClean="0">
                <a:latin typeface="Times New Roman" panose="02020603050405020304" pitchFamily="18" charset="0"/>
                <a:cs typeface="Times New Roman" panose="02020603050405020304" pitchFamily="18" charset="0"/>
                <a:sym typeface="+mn-ea"/>
              </a:rPr>
              <a:t>в</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err="1" smtClean="0">
                <a:latin typeface="Times New Roman" panose="02020603050405020304" pitchFamily="18" charset="0"/>
                <a:cs typeface="Times New Roman" panose="02020603050405020304" pitchFamily="18" charset="0"/>
              </a:rPr>
              <a:t>обороні</a:t>
            </a:r>
            <a:endParaRPr lang="ru-RU" altLang="en-US" sz="2400" dirty="0" smtClean="0">
              <a:latin typeface="Times New Roman" panose="02020603050405020304" pitchFamily="18" charset="0"/>
              <a:cs typeface="Times New Roman" panose="02020603050405020304" pitchFamily="18" charset="0"/>
            </a:endParaRPr>
          </a:p>
          <a:p>
            <a:r>
              <a:rPr lang="ru-RU" altLang="en-US" sz="2400" dirty="0" smtClean="0">
                <a:latin typeface="Times New Roman" panose="02020603050405020304" pitchFamily="18" charset="0"/>
                <a:cs typeface="Times New Roman" panose="02020603050405020304" pitchFamily="18" charset="0"/>
              </a:rPr>
              <a:t>4.</a:t>
            </a:r>
            <a:r>
              <a:rPr lang="ru-RU" altLang="en-US" sz="2400" b="1"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Назвіть</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основні</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фактори</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умови</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що</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безпосередньо</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впливають</a:t>
            </a:r>
            <a:r>
              <a:rPr lang="ru-RU" altLang="en-US" sz="2400" dirty="0" smtClean="0">
                <a:latin typeface="Times New Roman" panose="02020603050405020304" pitchFamily="18" charset="0"/>
                <a:cs typeface="Times New Roman" panose="02020603050405020304" pitchFamily="18" charset="0"/>
              </a:rPr>
              <a:t> на </a:t>
            </a:r>
            <a:r>
              <a:rPr lang="ru-RU" altLang="en-US" sz="2400" dirty="0" err="1" smtClean="0">
                <a:latin typeface="Times New Roman" panose="02020603050405020304" pitchFamily="18" charset="0"/>
                <a:cs typeface="Times New Roman" panose="02020603050405020304" pitchFamily="18" charset="0"/>
              </a:rPr>
              <a:t>організацію</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і</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забезпечення</a:t>
            </a:r>
            <a:r>
              <a:rPr lang="ru-RU" altLang="en-US" sz="2400" dirty="0" smtClean="0">
                <a:latin typeface="Times New Roman" panose="02020603050405020304" pitchFamily="18" charset="0"/>
                <a:cs typeface="Times New Roman" panose="02020603050405020304" pitchFamily="18" charset="0"/>
              </a:rPr>
              <a:t> зв’язку в ДШ </a:t>
            </a:r>
            <a:r>
              <a:rPr lang="ru-RU" altLang="en-US" sz="2400" dirty="0" err="1" smtClean="0">
                <a:latin typeface="Times New Roman" panose="02020603050405020304" pitchFamily="18" charset="0"/>
                <a:cs typeface="Times New Roman" panose="02020603050405020304" pitchFamily="18" charset="0"/>
              </a:rPr>
              <a:t>підрозділах</a:t>
            </a:r>
            <a:r>
              <a:rPr lang="ru-RU" altLang="en-US" sz="2400" dirty="0" smtClean="0">
                <a:latin typeface="Times New Roman" panose="02020603050405020304" pitchFamily="18" charset="0"/>
                <a:cs typeface="Times New Roman" panose="02020603050405020304" pitchFamily="18" charset="0"/>
              </a:rPr>
              <a:t>.</a:t>
            </a:r>
          </a:p>
          <a:p>
            <a:endParaRPr lang="ru-RU" altLang="en-US" sz="2400" b="1" dirty="0" smtClean="0">
              <a:latin typeface="Times New Roman" panose="02020603050405020304" pitchFamily="18" charset="0"/>
              <a:cs typeface="Times New Roman" panose="02020603050405020304" pitchFamily="18" charset="0"/>
            </a:endParaRPr>
          </a:p>
          <a:p>
            <a:endParaRPr lang="ru-RU" altLang="en-US" dirty="0">
              <a:latin typeface="Times New Roman" panose="02020603050405020304" pitchFamily="18" charset="0"/>
              <a:cs typeface="Times New Roman" panose="02020603050405020304" pitchFamily="18" charset="0"/>
            </a:endParaRPr>
          </a:p>
        </p:txBody>
      </p:sp>
      <p:sp>
        <p:nvSpPr>
          <p:cNvPr id="7" name="Текстовое поле 6"/>
          <p:cNvSpPr txBox="1"/>
          <p:nvPr/>
        </p:nvSpPr>
        <p:spPr>
          <a:xfrm>
            <a:off x="428596" y="4429132"/>
            <a:ext cx="8542020" cy="923330"/>
          </a:xfrm>
          <a:prstGeom prst="rect">
            <a:avLst/>
          </a:prstGeom>
          <a:noFill/>
        </p:spPr>
        <p:txBody>
          <a:bodyPr wrap="square" rtlCol="0" anchor="t">
            <a:spAutoFit/>
          </a:bodyPr>
          <a:lstStyle/>
          <a:p>
            <a:r>
              <a:rPr lang="ru-RU" altLang="en-US" dirty="0">
                <a:latin typeface="Times New Roman" panose="02020603050405020304" pitchFamily="18" charset="0"/>
                <a:cs typeface="Times New Roman" panose="02020603050405020304" pitchFamily="18" charset="0"/>
              </a:rPr>
              <a:t>     </a:t>
            </a:r>
            <a:endParaRPr lang="ru-RU" altLang="en-US" dirty="0" smtClean="0">
              <a:latin typeface="Times New Roman" panose="02020603050405020304" pitchFamily="18" charset="0"/>
              <a:cs typeface="Times New Roman" panose="02020603050405020304" pitchFamily="18" charset="0"/>
            </a:endParaRPr>
          </a:p>
          <a:p>
            <a:endParaRPr lang="ru-RU" altLang="en-US" dirty="0" smtClean="0">
              <a:latin typeface="Times New Roman" panose="02020603050405020304" pitchFamily="18" charset="0"/>
              <a:cs typeface="Times New Roman" panose="02020603050405020304" pitchFamily="18" charset="0"/>
            </a:endParaRPr>
          </a:p>
          <a:p>
            <a:r>
              <a:rPr lang="ru-RU" altLang="en-US" dirty="0" smtClean="0">
                <a:latin typeface="Times New Roman" panose="02020603050405020304" pitchFamily="18" charset="0"/>
                <a:cs typeface="Times New Roman" panose="02020603050405020304"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овое поле 4"/>
          <p:cNvSpPr txBox="1"/>
          <p:nvPr/>
        </p:nvSpPr>
        <p:spPr>
          <a:xfrm>
            <a:off x="318770" y="184150"/>
            <a:ext cx="8729345" cy="5262245"/>
          </a:xfrm>
          <a:prstGeom prst="rect">
            <a:avLst/>
          </a:prstGeom>
          <a:noFill/>
        </p:spPr>
        <p:txBody>
          <a:bodyPr wrap="square" rtlCol="0" anchor="t">
            <a:spAutoFit/>
          </a:bodyPr>
          <a:lstStyle/>
          <a:p>
            <a:r>
              <a:rPr lang="uk-UA" altLang="ru-RU" sz="2400" b="1" dirty="0" smtClean="0">
                <a:solidFill>
                  <a:srgbClr val="FF0000"/>
                </a:solidFill>
                <a:latin typeface="Times New Roman" panose="02020603050405020304" pitchFamily="18" charset="0"/>
                <a:cs typeface="Times New Roman" panose="02020603050405020304" pitchFamily="18" charset="0"/>
              </a:rPr>
              <a:t>2. </a:t>
            </a:r>
            <a:r>
              <a:rPr lang="uk-UA" altLang="ru-RU" sz="2400" b="1" dirty="0">
                <a:solidFill>
                  <a:srgbClr val="FF0000"/>
                </a:solidFill>
                <a:latin typeface="Times New Roman" panose="02020603050405020304" pitchFamily="18" charset="0"/>
                <a:cs typeface="Times New Roman" panose="02020603050405020304" pitchFamily="18" charset="0"/>
              </a:rPr>
              <a:t>НАВЧАЛЬНЕ ПИТАННЯ</a:t>
            </a:r>
            <a:endParaRPr lang="ru-RU" altLang="en-US" sz="2400" b="1" dirty="0">
              <a:solidFill>
                <a:srgbClr val="FF0000"/>
              </a:solidFill>
              <a:latin typeface="Times New Roman" panose="02020603050405020304" pitchFamily="18" charset="0"/>
              <a:cs typeface="Times New Roman" panose="02020603050405020304" pitchFamily="18" charset="0"/>
            </a:endParaRPr>
          </a:p>
          <a:p>
            <a:r>
              <a:rPr lang="ru-RU" altLang="en-US" sz="2400" b="1" dirty="0" err="1">
                <a:latin typeface="Times New Roman" panose="02020603050405020304" pitchFamily="18" charset="0"/>
                <a:cs typeface="Times New Roman" panose="02020603050405020304" pitchFamily="18" charset="0"/>
              </a:rPr>
              <a:t>Організація</a:t>
            </a:r>
            <a:r>
              <a:rPr lang="ru-RU" altLang="en-US" sz="2400" b="1" dirty="0">
                <a:latin typeface="Times New Roman" panose="02020603050405020304" pitchFamily="18" charset="0"/>
                <a:cs typeface="Times New Roman" panose="02020603050405020304" pitchFamily="18" charset="0"/>
              </a:rPr>
              <a:t> </a:t>
            </a:r>
            <a:r>
              <a:rPr lang="ru-RU" altLang="en-US" sz="2400" b="1" dirty="0" err="1">
                <a:latin typeface="Times New Roman" panose="02020603050405020304" pitchFamily="18" charset="0"/>
                <a:cs typeface="Times New Roman" panose="02020603050405020304" pitchFamily="18" charset="0"/>
              </a:rPr>
              <a:t>управління</a:t>
            </a:r>
            <a:endParaRPr lang="ru-RU" altLang="en-US" sz="2400" b="1" dirty="0">
              <a:latin typeface="Times New Roman" panose="02020603050405020304" pitchFamily="18" charset="0"/>
              <a:cs typeface="Times New Roman" panose="02020603050405020304" pitchFamily="18" charset="0"/>
            </a:endParaRPr>
          </a:p>
          <a:p>
            <a:r>
              <a:rPr lang="uk-UA" altLang="en-US" dirty="0" smtClean="0">
                <a:latin typeface="Times New Roman" panose="02020603050405020304" pitchFamily="18" charset="0"/>
                <a:cs typeface="Times New Roman" panose="02020603050405020304" pitchFamily="18" charset="0"/>
              </a:rPr>
              <a:t>Командир  підрозділу п</a:t>
            </a:r>
            <a:r>
              <a:rPr lang="ru-RU" altLang="en-US" dirty="0" err="1" smtClean="0">
                <a:latin typeface="Times New Roman" panose="02020603050405020304" pitchFamily="18" charset="0"/>
                <a:cs typeface="Times New Roman" panose="02020603050405020304" pitchFamily="18" charset="0"/>
              </a:rPr>
              <a:t>ід</a:t>
            </a:r>
            <a:r>
              <a:rPr lang="ru-RU" altLang="en-US" dirty="0" smtClean="0">
                <a:latin typeface="Times New Roman" panose="02020603050405020304" pitchFamily="18" charset="0"/>
                <a:cs typeface="Times New Roman" panose="02020603050405020304" pitchFamily="18" charset="0"/>
              </a:rPr>
              <a:t> </a:t>
            </a:r>
            <a:r>
              <a:rPr lang="ru-RU" altLang="en-US" dirty="0">
                <a:latin typeface="Times New Roman" panose="02020603050405020304" pitchFamily="18" charset="0"/>
                <a:cs typeface="Times New Roman" panose="02020603050405020304" pitchFamily="18" charset="0"/>
              </a:rPr>
              <a:t>час </a:t>
            </a:r>
            <a:r>
              <a:rPr lang="ru-RU" altLang="en-US" dirty="0" err="1">
                <a:latin typeface="Times New Roman" panose="02020603050405020304" pitchFamily="18" charset="0"/>
                <a:cs typeface="Times New Roman" panose="02020603050405020304" pitchFamily="18" charset="0"/>
              </a:rPr>
              <a:t>організації</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управління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він</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встановлює</a:t>
            </a:r>
            <a:r>
              <a:rPr lang="ru-RU" altLang="en-US" dirty="0">
                <a:latin typeface="Times New Roman" panose="02020603050405020304" pitchFamily="18" charset="0"/>
                <a:cs typeface="Times New Roman" panose="02020603050405020304" pitchFamily="18" charset="0"/>
              </a:rPr>
              <a:t> порядок:</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доведення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сигналів</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управління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оповіщення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взаємодії</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комендантської</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служби</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спостереження</a:t>
            </a:r>
            <a:r>
              <a:rPr lang="ru-RU" altLang="en-US" dirty="0">
                <a:latin typeface="Times New Roman" panose="02020603050405020304" pitchFamily="18" charset="0"/>
                <a:cs typeface="Times New Roman" panose="02020603050405020304" pitchFamily="18" charset="0"/>
              </a:rPr>
              <a:t> за сигналами старшого командира;</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роботи</a:t>
            </a:r>
            <a:r>
              <a:rPr lang="ru-RU" altLang="en-US" dirty="0">
                <a:latin typeface="Times New Roman" panose="02020603050405020304" pitchFamily="18" charset="0"/>
                <a:cs typeface="Times New Roman" panose="02020603050405020304" pitchFamily="18" charset="0"/>
              </a:rPr>
              <a:t> на </a:t>
            </a:r>
            <a:r>
              <a:rPr lang="ru-RU" altLang="en-US" dirty="0" err="1">
                <a:latin typeface="Times New Roman" panose="02020603050405020304" pitchFamily="18" charset="0"/>
                <a:cs typeface="Times New Roman" panose="02020603050405020304" pitchFamily="18" charset="0"/>
              </a:rPr>
              <a:t>засобах</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зв’язку</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під</a:t>
            </a:r>
            <a:r>
              <a:rPr lang="ru-RU" altLang="en-US" dirty="0">
                <a:latin typeface="Times New Roman" panose="02020603050405020304" pitchFamily="18" charset="0"/>
                <a:cs typeface="Times New Roman" panose="02020603050405020304" pitchFamily="18" charset="0"/>
              </a:rPr>
              <a:t> час маршу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на привалах.</a:t>
            </a:r>
          </a:p>
          <a:p>
            <a:endParaRPr lang="ru-RU" altLang="en-US" dirty="0">
              <a:latin typeface="Times New Roman" panose="02020603050405020304" pitchFamily="18" charset="0"/>
              <a:cs typeface="Times New Roman" panose="02020603050405020304" pitchFamily="18" charset="0"/>
            </a:endParaRP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Організація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управління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полягає</a:t>
            </a:r>
            <a:r>
              <a:rPr lang="ru-RU" altLang="en-US" dirty="0">
                <a:latin typeface="Times New Roman" panose="02020603050405020304" pitchFamily="18" charset="0"/>
                <a:cs typeface="Times New Roman" panose="02020603050405020304" pitchFamily="18" charset="0"/>
              </a:rPr>
              <a:t> у </a:t>
            </a:r>
            <a:r>
              <a:rPr lang="ru-RU" altLang="en-US" dirty="0" err="1">
                <a:latin typeface="Times New Roman" panose="02020603050405020304" pitchFamily="18" charset="0"/>
                <a:cs typeface="Times New Roman" panose="02020603050405020304" pitchFamily="18" charset="0"/>
              </a:rPr>
              <a:t>створенні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системи</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управління</a:t>
            </a:r>
            <a:r>
              <a:rPr lang="ru-RU" altLang="en-US" dirty="0">
                <a:latin typeface="Times New Roman" panose="02020603050405020304" pitchFamily="18" charset="0"/>
                <a:cs typeface="Times New Roman" panose="02020603050405020304" pitchFamily="18" charset="0"/>
              </a:rPr>
              <a:t>,</a:t>
            </a:r>
          </a:p>
          <a:p>
            <a:r>
              <a:rPr lang="ru-RU" altLang="en-US" dirty="0" err="1">
                <a:latin typeface="Times New Roman" panose="02020603050405020304" pitchFamily="18" charset="0"/>
                <a:cs typeface="Times New Roman" panose="02020603050405020304" pitchFamily="18" charset="0"/>
              </a:rPr>
              <a:t>підтриманні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її</a:t>
            </a:r>
            <a:r>
              <a:rPr lang="ru-RU" altLang="en-US" dirty="0">
                <a:latin typeface="Times New Roman" panose="02020603050405020304" pitchFamily="18" charset="0"/>
                <a:cs typeface="Times New Roman" panose="02020603050405020304" pitchFamily="18" charset="0"/>
              </a:rPr>
              <a:t> у </a:t>
            </a:r>
            <a:r>
              <a:rPr lang="ru-RU" altLang="en-US" dirty="0" err="1">
                <a:latin typeface="Times New Roman" panose="02020603050405020304" pitchFamily="18" charset="0"/>
                <a:cs typeface="Times New Roman" panose="02020603050405020304" pitchFamily="18" charset="0"/>
              </a:rPr>
              <a:t>постійній</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готовності</a:t>
            </a:r>
            <a:r>
              <a:rPr lang="ru-RU" altLang="en-US" dirty="0">
                <a:latin typeface="Times New Roman" panose="02020603050405020304" pitchFamily="18" charset="0"/>
                <a:cs typeface="Times New Roman" panose="02020603050405020304" pitchFamily="18" charset="0"/>
              </a:rPr>
              <a:t> та </a:t>
            </a:r>
            <a:r>
              <a:rPr lang="ru-RU" altLang="en-US" dirty="0" err="1">
                <a:latin typeface="Times New Roman" panose="02020603050405020304" pitchFamily="18" charset="0"/>
                <a:cs typeface="Times New Roman" panose="02020603050405020304" pitchFamily="18" charset="0"/>
              </a:rPr>
              <a:t>забезпеченні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стійкого</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функціонування</a:t>
            </a:r>
            <a:endParaRPr lang="ru-RU" altLang="en-US" dirty="0">
              <a:latin typeface="Times New Roman" panose="02020603050405020304" pitchFamily="18" charset="0"/>
              <a:cs typeface="Times New Roman" panose="02020603050405020304" pitchFamily="18" charset="0"/>
            </a:endParaRPr>
          </a:p>
          <a:p>
            <a:r>
              <a:rPr lang="ru-RU" altLang="en-US" dirty="0">
                <a:latin typeface="Times New Roman" panose="02020603050405020304" pitchFamily="18" charset="0"/>
                <a:cs typeface="Times New Roman" panose="02020603050405020304" pitchFamily="18" charset="0"/>
              </a:rPr>
              <a:t>в </a:t>
            </a:r>
            <a:r>
              <a:rPr lang="ru-RU" altLang="en-US" dirty="0" err="1">
                <a:latin typeface="Times New Roman" panose="02020603050405020304" pitchFamily="18" charset="0"/>
                <a:cs typeface="Times New Roman" panose="02020603050405020304" pitchFamily="18" charset="0"/>
              </a:rPr>
              <a:t>ході</a:t>
            </a:r>
            <a:r>
              <a:rPr lang="ru-RU" altLang="en-US" dirty="0">
                <a:latin typeface="Times New Roman" panose="02020603050405020304" pitchFamily="18" charset="0"/>
                <a:cs typeface="Times New Roman" panose="02020603050405020304" pitchFamily="18" charset="0"/>
              </a:rPr>
              <a:t> бою (</a:t>
            </a:r>
            <a:r>
              <a:rPr lang="ru-RU" altLang="en-US" dirty="0" err="1">
                <a:latin typeface="Times New Roman" panose="02020603050405020304" pitchFamily="18" charset="0"/>
                <a:cs typeface="Times New Roman" panose="02020603050405020304" pitchFamily="18" charset="0"/>
              </a:rPr>
              <a:t>дій</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b="1" i="1" dirty="0">
                <a:latin typeface="Times New Roman" panose="02020603050405020304" pitchFamily="18" charset="0"/>
                <a:cs typeface="Times New Roman" panose="02020603050405020304" pitchFamily="18" charset="0"/>
              </a:rPr>
              <a:t>У </a:t>
            </a:r>
            <a:r>
              <a:rPr lang="ru-RU" altLang="en-US" b="1" i="1" dirty="0" err="1">
                <a:latin typeface="Times New Roman" panose="02020603050405020304" pitchFamily="18" charset="0"/>
                <a:cs typeface="Times New Roman" panose="02020603050405020304" pitchFamily="18" charset="0"/>
              </a:rPr>
              <a:t>вказівках</a:t>
            </a:r>
            <a:r>
              <a:rPr lang="ru-RU" altLang="en-US" b="1" i="1" dirty="0">
                <a:latin typeface="Times New Roman" panose="02020603050405020304" pitchFamily="18" charset="0"/>
                <a:cs typeface="Times New Roman" panose="02020603050405020304" pitchFamily="18" charset="0"/>
              </a:rPr>
              <a:t> </a:t>
            </a:r>
            <a:r>
              <a:rPr lang="ru-RU" altLang="en-US" b="1" i="1" dirty="0" err="1">
                <a:latin typeface="Times New Roman" panose="02020603050405020304" pitchFamily="18" charset="0"/>
                <a:cs typeface="Times New Roman" panose="02020603050405020304" pitchFamily="18" charset="0"/>
              </a:rPr>
              <a:t>з</a:t>
            </a:r>
            <a:r>
              <a:rPr lang="ru-RU" altLang="en-US" b="1" i="1" dirty="0">
                <a:latin typeface="Times New Roman" panose="02020603050405020304" pitchFamily="18" charset="0"/>
                <a:cs typeface="Times New Roman" panose="02020603050405020304" pitchFamily="18" charset="0"/>
              </a:rPr>
              <a:t> </a:t>
            </a:r>
            <a:r>
              <a:rPr lang="ru-RU" altLang="en-US" b="1" i="1" dirty="0" err="1">
                <a:latin typeface="Times New Roman" panose="02020603050405020304" pitchFamily="18" charset="0"/>
                <a:cs typeface="Times New Roman" panose="02020603050405020304" pitchFamily="18" charset="0"/>
              </a:rPr>
              <a:t>управління</a:t>
            </a:r>
            <a:r>
              <a:rPr lang="ru-RU" altLang="en-US" b="1" i="1" dirty="0">
                <a:latin typeface="Times New Roman" panose="02020603050405020304" pitchFamily="18" charset="0"/>
                <a:cs typeface="Times New Roman" panose="02020603050405020304" pitchFamily="18" charset="0"/>
              </a:rPr>
              <a:t> командир </a:t>
            </a:r>
            <a:r>
              <a:rPr lang="ru-RU" altLang="en-US" b="1" i="1" dirty="0" err="1">
                <a:latin typeface="Times New Roman" panose="02020603050405020304" pitchFamily="18" charset="0"/>
                <a:cs typeface="Times New Roman" panose="02020603050405020304" pitchFamily="18" charset="0"/>
              </a:rPr>
              <a:t>батальйону</a:t>
            </a:r>
            <a:r>
              <a:rPr lang="ru-RU" altLang="en-US" b="1" i="1" dirty="0">
                <a:latin typeface="Times New Roman" panose="02020603050405020304" pitchFamily="18" charset="0"/>
                <a:cs typeface="Times New Roman" panose="02020603050405020304" pitchFamily="18" charset="0"/>
              </a:rPr>
              <a:t> (</a:t>
            </a:r>
            <a:r>
              <a:rPr lang="ru-RU" altLang="en-US" b="1" i="1" dirty="0" err="1">
                <a:latin typeface="Times New Roman" panose="02020603050405020304" pitchFamily="18" charset="0"/>
                <a:cs typeface="Times New Roman" panose="02020603050405020304" pitchFamily="18" charset="0"/>
              </a:rPr>
              <a:t>роти</a:t>
            </a:r>
            <a:r>
              <a:rPr lang="ru-RU" altLang="en-US" b="1" i="1" dirty="0">
                <a:latin typeface="Times New Roman" panose="02020603050405020304" pitchFamily="18" charset="0"/>
                <a:cs typeface="Times New Roman" panose="02020603050405020304" pitchFamily="18" charset="0"/>
              </a:rPr>
              <a:t>) </a:t>
            </a:r>
            <a:r>
              <a:rPr lang="ru-RU" altLang="en-US" b="1" i="1" dirty="0" err="1">
                <a:latin typeface="Times New Roman" panose="02020603050405020304" pitchFamily="18" charset="0"/>
                <a:cs typeface="Times New Roman" panose="02020603050405020304" pitchFamily="18" charset="0"/>
              </a:rPr>
              <a:t>визначає</a:t>
            </a:r>
            <a:r>
              <a:rPr lang="ru-RU" altLang="en-US" b="1" i="1" dirty="0">
                <a:latin typeface="Times New Roman" panose="02020603050405020304" pitchFamily="18" charset="0"/>
                <a:cs typeface="Times New Roman" panose="02020603050405020304" pitchFamily="18" charset="0"/>
              </a:rPr>
              <a:t>:</a:t>
            </a:r>
          </a:p>
          <a:p>
            <a:r>
              <a:rPr lang="uk-UA" altLang="ru-RU" dirty="0">
                <a:latin typeface="Times New Roman" panose="02020603050405020304" pitchFamily="18" charset="0"/>
                <a:cs typeface="Times New Roman" panose="02020603050405020304" pitchFamily="18" charset="0"/>
              </a:rPr>
              <a:t>-</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завдання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порядок </a:t>
            </a:r>
            <a:r>
              <a:rPr lang="ru-RU" altLang="en-US" dirty="0" err="1">
                <a:latin typeface="Times New Roman" panose="02020603050405020304" pitchFamily="18" charset="0"/>
                <a:cs typeface="Times New Roman" panose="02020603050405020304" pitchFamily="18" charset="0"/>
              </a:rPr>
              <a:t>роботи</a:t>
            </a:r>
            <a:r>
              <a:rPr lang="ru-RU" altLang="en-US" dirty="0">
                <a:latin typeface="Times New Roman" panose="02020603050405020304" pitchFamily="18" charset="0"/>
                <a:cs typeface="Times New Roman" panose="02020603050405020304" pitchFamily="18" charset="0"/>
              </a:rPr>
              <a:t> органу </a:t>
            </a:r>
            <a:r>
              <a:rPr lang="ru-RU" altLang="en-US" dirty="0" err="1">
                <a:latin typeface="Times New Roman" panose="02020603050405020304" pitchFamily="18" charset="0"/>
                <a:cs typeface="Times New Roman" panose="02020603050405020304" pitchFamily="18" charset="0"/>
              </a:rPr>
              <a:t>управління</a:t>
            </a:r>
            <a:r>
              <a:rPr lang="ru-RU" altLang="en-US" dirty="0">
                <a:latin typeface="Times New Roman" panose="02020603050405020304" pitchFamily="18" charset="0"/>
                <a:cs typeface="Times New Roman" panose="02020603050405020304" pitchFamily="18" charset="0"/>
              </a:rPr>
              <a:t>;</a:t>
            </a:r>
          </a:p>
          <a:p>
            <a:r>
              <a:rPr lang="uk-UA" altLang="ru-RU" dirty="0">
                <a:latin typeface="Times New Roman" panose="02020603050405020304" pitchFamily="18" charset="0"/>
                <a:cs typeface="Times New Roman" panose="02020603050405020304" pitchFamily="18" charset="0"/>
              </a:rPr>
              <a:t>-</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місця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час </a:t>
            </a:r>
            <a:r>
              <a:rPr lang="ru-RU" altLang="en-US" dirty="0" err="1">
                <a:latin typeface="Times New Roman" panose="02020603050405020304" pitchFamily="18" charset="0"/>
                <a:cs typeface="Times New Roman" panose="02020603050405020304" pitchFamily="18" charset="0"/>
              </a:rPr>
              <a:t>розгортання</a:t>
            </a:r>
            <a:r>
              <a:rPr lang="ru-RU" altLang="en-US" dirty="0">
                <a:latin typeface="Times New Roman" panose="02020603050405020304" pitchFamily="18" charset="0"/>
                <a:cs typeface="Times New Roman" panose="02020603050405020304" pitchFamily="18" charset="0"/>
              </a:rPr>
              <a:t> ПУ, порядок </a:t>
            </a:r>
            <a:r>
              <a:rPr lang="ru-RU" altLang="en-US" dirty="0" err="1">
                <a:latin typeface="Times New Roman" panose="02020603050405020304" pitchFamily="18" charset="0"/>
                <a:cs typeface="Times New Roman" panose="02020603050405020304" pitchFamily="18" charset="0"/>
              </a:rPr>
              <a:t>їх</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переміщення</a:t>
            </a:r>
            <a:r>
              <a:rPr lang="ru-RU" altLang="en-US" dirty="0">
                <a:latin typeface="Times New Roman" panose="02020603050405020304" pitchFamily="18" charset="0"/>
                <a:cs typeface="Times New Roman" panose="02020603050405020304" pitchFamily="18" charset="0"/>
              </a:rPr>
              <a:t> у </a:t>
            </a:r>
            <a:r>
              <a:rPr lang="ru-RU" altLang="en-US" dirty="0" err="1">
                <a:latin typeface="Times New Roman" panose="02020603050405020304" pitchFamily="18" charset="0"/>
                <a:cs typeface="Times New Roman" panose="02020603050405020304" pitchFamily="18" charset="0"/>
              </a:rPr>
              <a:t>ході</a:t>
            </a:r>
            <a:r>
              <a:rPr lang="ru-RU" altLang="en-US" dirty="0">
                <a:latin typeface="Times New Roman" panose="02020603050405020304" pitchFamily="18" charset="0"/>
                <a:cs typeface="Times New Roman" panose="02020603050405020304" pitchFamily="18" charset="0"/>
              </a:rPr>
              <a:t> бою (</a:t>
            </a:r>
            <a:r>
              <a:rPr lang="ru-RU" altLang="en-US" dirty="0" err="1">
                <a:latin typeface="Times New Roman" panose="02020603050405020304" pitchFamily="18" charset="0"/>
                <a:cs typeface="Times New Roman" panose="02020603050405020304" pitchFamily="18" charset="0"/>
              </a:rPr>
              <a:t>дій</a:t>
            </a:r>
            <a:r>
              <a:rPr lang="ru-RU" altLang="en-US" dirty="0">
                <a:latin typeface="Times New Roman" panose="02020603050405020304" pitchFamily="18" charset="0"/>
                <a:cs typeface="Times New Roman" panose="02020603050405020304" pitchFamily="18" charset="0"/>
              </a:rPr>
              <a:t>);</a:t>
            </a:r>
          </a:p>
          <a:p>
            <a:pPr marL="200025" indent="-200025"/>
            <a:r>
              <a:rPr lang="uk-UA" altLang="ru-RU" dirty="0">
                <a:latin typeface="Times New Roman" panose="02020603050405020304" pitchFamily="18" charset="0"/>
                <a:cs typeface="Times New Roman" panose="02020603050405020304" pitchFamily="18" charset="0"/>
              </a:rPr>
              <a:t>-</a:t>
            </a:r>
            <a:r>
              <a:rPr lang="ru-RU" altLang="en-US" dirty="0">
                <a:latin typeface="Times New Roman" panose="02020603050405020304" pitchFamily="18" charset="0"/>
                <a:cs typeface="Times New Roman" panose="02020603050405020304" pitchFamily="18" charset="0"/>
              </a:rPr>
              <a:t> порядок </a:t>
            </a:r>
            <a:r>
              <a:rPr lang="ru-RU" altLang="en-US" dirty="0" err="1">
                <a:latin typeface="Times New Roman" panose="02020603050405020304" pitchFamily="18" charset="0"/>
                <a:cs typeface="Times New Roman" panose="02020603050405020304" pitchFamily="18" charset="0"/>
              </a:rPr>
              <a:t>організації</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зв’язку</a:t>
            </a:r>
            <a:r>
              <a:rPr lang="ru-RU" altLang="en-US" dirty="0">
                <a:latin typeface="Times New Roman" panose="02020603050405020304" pitchFamily="18" charset="0"/>
                <a:cs typeface="Times New Roman" panose="02020603050405020304" pitchFamily="18" charset="0"/>
              </a:rPr>
              <a:t> та </a:t>
            </a:r>
            <a:r>
              <a:rPr lang="ru-RU" altLang="en-US" dirty="0" err="1">
                <a:latin typeface="Times New Roman" panose="02020603050405020304" pitchFamily="18" charset="0"/>
                <a:cs typeface="Times New Roman" panose="02020603050405020304" pitchFamily="18" charset="0"/>
              </a:rPr>
              <a:t>використання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засобів</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автоматизації</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управління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способи</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терміни</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надання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донесень</a:t>
            </a:r>
            <a:r>
              <a:rPr lang="ru-RU" altLang="en-US" dirty="0">
                <a:latin typeface="Times New Roman" panose="02020603050405020304" pitchFamily="18" charset="0"/>
                <a:cs typeface="Times New Roman" panose="02020603050405020304" pitchFamily="18" charset="0"/>
              </a:rPr>
              <a:t>;</a:t>
            </a:r>
          </a:p>
          <a:p>
            <a:pPr marL="200025" indent="-200025"/>
            <a:r>
              <a:rPr lang="uk-UA" altLang="ru-RU" dirty="0">
                <a:latin typeface="Times New Roman" panose="02020603050405020304" pitchFamily="18" charset="0"/>
                <a:cs typeface="Times New Roman" panose="02020603050405020304" pitchFamily="18" charset="0"/>
              </a:rPr>
              <a:t>-</a:t>
            </a:r>
            <a:r>
              <a:rPr lang="ru-RU" altLang="en-US" dirty="0">
                <a:latin typeface="Times New Roman" panose="02020603050405020304" pitchFamily="18" charset="0"/>
                <a:cs typeface="Times New Roman" panose="02020603050405020304" pitchFamily="18" charset="0"/>
              </a:rPr>
              <a:t> заходи </a:t>
            </a:r>
            <a:r>
              <a:rPr lang="ru-RU" altLang="en-US" dirty="0" err="1">
                <a:latin typeface="Times New Roman" panose="02020603050405020304" pitchFamily="18" charset="0"/>
                <a:cs typeface="Times New Roman" panose="02020603050405020304" pitchFamily="18" charset="0"/>
              </a:rPr>
              <a:t>забезпечення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стійкості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безперервності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управління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організація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охорони</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оборони, </a:t>
            </a:r>
            <a:r>
              <a:rPr lang="ru-RU" altLang="en-US" dirty="0" err="1">
                <a:latin typeface="Times New Roman" panose="02020603050405020304" pitchFamily="18" charset="0"/>
                <a:cs typeface="Times New Roman" panose="02020603050405020304" pitchFamily="18" charset="0"/>
              </a:rPr>
              <a:t>інженерного</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обладнання</a:t>
            </a:r>
            <a:r>
              <a:rPr lang="ru-RU" altLang="en-US" dirty="0">
                <a:latin typeface="Times New Roman" panose="02020603050405020304" pitchFamily="18" charset="0"/>
                <a:cs typeface="Times New Roman" panose="02020603050405020304" pitchFamily="18" charset="0"/>
              </a:rPr>
              <a:t> ПУ;</a:t>
            </a:r>
          </a:p>
          <a:p>
            <a:r>
              <a:rPr lang="uk-UA" altLang="ru-RU" dirty="0">
                <a:latin typeface="Times New Roman" panose="02020603050405020304" pitchFamily="18" charset="0"/>
                <a:cs typeface="Times New Roman" panose="02020603050405020304" pitchFamily="18" charset="0"/>
              </a:rPr>
              <a:t>-</a:t>
            </a:r>
            <a:r>
              <a:rPr lang="ru-RU" altLang="en-US" dirty="0">
                <a:latin typeface="Times New Roman" panose="02020603050405020304" pitchFamily="18" charset="0"/>
                <a:cs typeface="Times New Roman" panose="02020603050405020304" pitchFamily="18" charset="0"/>
              </a:rPr>
              <a:t> заходи </a:t>
            </a:r>
            <a:r>
              <a:rPr lang="ru-RU" altLang="en-US" dirty="0" err="1">
                <a:latin typeface="Times New Roman" panose="02020603050405020304" pitchFamily="18" charset="0"/>
                <a:cs typeface="Times New Roman" panose="02020603050405020304" pitchFamily="18" charset="0"/>
              </a:rPr>
              <a:t>щодо</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забезпечення</a:t>
            </a:r>
            <a:r>
              <a:rPr lang="ru-RU" altLang="en-US" dirty="0">
                <a:latin typeface="Times New Roman" panose="02020603050405020304" pitchFamily="18" charset="0"/>
                <a:cs typeface="Times New Roman" panose="02020603050405020304" pitchFamily="18" charset="0"/>
              </a:rPr>
              <a:t> ПУВ та </a:t>
            </a:r>
            <a:r>
              <a:rPr lang="ru-RU" altLang="en-US" dirty="0" err="1">
                <a:latin typeface="Times New Roman" panose="02020603050405020304" pitchFamily="18" charset="0"/>
                <a:cs typeface="Times New Roman" panose="02020603050405020304" pitchFamily="18" charset="0"/>
              </a:rPr>
              <a:t>відновлення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порушеного</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управління</a:t>
            </a:r>
            <a:r>
              <a:rPr lang="uk-UA" altLang="ru-RU"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428604"/>
          </a:xfrm>
        </p:spPr>
        <p:txBody>
          <a:bodyPr>
            <a:normAutofit fontScale="90000"/>
          </a:bodyPr>
          <a:lstStyle/>
          <a:p>
            <a:endParaRPr lang="ru-RU" dirty="0"/>
          </a:p>
        </p:txBody>
      </p:sp>
      <p:sp>
        <p:nvSpPr>
          <p:cNvPr id="3" name="Содержимое 2"/>
          <p:cNvSpPr>
            <a:spLocks noGrp="1"/>
          </p:cNvSpPr>
          <p:nvPr>
            <p:ph idx="1"/>
          </p:nvPr>
        </p:nvSpPr>
        <p:spPr>
          <a:xfrm>
            <a:off x="304800" y="428604"/>
            <a:ext cx="8686800" cy="5651521"/>
          </a:xfrm>
        </p:spPr>
        <p:txBody>
          <a:bodyPr>
            <a:normAutofit/>
          </a:bodyPr>
          <a:lstStyle/>
          <a:p>
            <a:pPr>
              <a:buNone/>
            </a:pPr>
            <a:r>
              <a:rPr lang="ru-RU" sz="1800" dirty="0" smtClean="0">
                <a:solidFill>
                  <a:schemeClr val="tx1"/>
                </a:solidFill>
                <a:latin typeface="Times New Roman" pitchFamily="18" charset="0"/>
                <a:cs typeface="Times New Roman" pitchFamily="18" charset="0"/>
              </a:rPr>
              <a:t>         У </a:t>
            </a:r>
            <a:r>
              <a:rPr lang="ru-RU" sz="1800" dirty="0" err="1" smtClean="0">
                <a:solidFill>
                  <a:schemeClr val="tx1"/>
                </a:solidFill>
                <a:latin typeface="Times New Roman" pitchFamily="18" charset="0"/>
                <a:cs typeface="Times New Roman" pitchFamily="18" charset="0"/>
              </a:rPr>
              <a:t>встановлений</a:t>
            </a:r>
            <a:r>
              <a:rPr lang="ru-RU" sz="1800" dirty="0" smtClean="0">
                <a:solidFill>
                  <a:schemeClr val="tx1"/>
                </a:solidFill>
                <a:latin typeface="Times New Roman" pitchFamily="18" charset="0"/>
                <a:cs typeface="Times New Roman" pitchFamily="18" charset="0"/>
              </a:rPr>
              <a:t> час </a:t>
            </a:r>
            <a:r>
              <a:rPr lang="uk-UA" sz="1800" dirty="0" smtClean="0">
                <a:solidFill>
                  <a:schemeClr val="tx1"/>
                </a:solidFill>
                <a:latin typeface="Times New Roman" pitchFamily="18" charset="0"/>
                <a:cs typeface="Times New Roman" pitchFamily="18" charset="0"/>
              </a:rPr>
              <a:t>або</a:t>
            </a:r>
            <a:r>
              <a:rPr lang="ru-RU" sz="1800" dirty="0" smtClean="0">
                <a:solidFill>
                  <a:schemeClr val="tx1"/>
                </a:solidFill>
                <a:latin typeface="Times New Roman" pitchFamily="18" charset="0"/>
                <a:cs typeface="Times New Roman" pitchFamily="18" charset="0"/>
              </a:rPr>
              <a:t> за сигналом командира </a:t>
            </a:r>
            <a:r>
              <a:rPr lang="ru-RU" sz="1800" dirty="0" err="1" smtClean="0">
                <a:solidFill>
                  <a:schemeClr val="tx1"/>
                </a:solidFill>
                <a:latin typeface="Times New Roman" pitchFamily="18" charset="0"/>
                <a:cs typeface="Times New Roman" pitchFamily="18" charset="0"/>
              </a:rPr>
              <a:t>роти</a:t>
            </a:r>
            <a:r>
              <a:rPr lang="ru-RU" sz="1800" dirty="0" smtClean="0">
                <a:solidFill>
                  <a:schemeClr val="tx1"/>
                </a:solidFill>
                <a:latin typeface="Times New Roman" pitchFamily="18" charset="0"/>
                <a:cs typeface="Times New Roman" pitchFamily="18" charset="0"/>
              </a:rPr>
              <a:t> взвод </a:t>
            </a:r>
            <a:r>
              <a:rPr lang="ru-RU" sz="1800" dirty="0" err="1" smtClean="0">
                <a:solidFill>
                  <a:schemeClr val="tx1"/>
                </a:solidFill>
                <a:latin typeface="Times New Roman" pitchFamily="18" charset="0"/>
                <a:cs typeface="Times New Roman" pitchFamily="18" charset="0"/>
              </a:rPr>
              <a:t>починає</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висування</a:t>
            </a:r>
            <a:r>
              <a:rPr lang="ru-RU" sz="1800" dirty="0" smtClean="0">
                <a:solidFill>
                  <a:schemeClr val="tx1"/>
                </a:solidFill>
                <a:latin typeface="Times New Roman" pitchFamily="18" charset="0"/>
                <a:cs typeface="Times New Roman" pitchFamily="18" charset="0"/>
              </a:rPr>
              <a:t>.</a:t>
            </a:r>
          </a:p>
          <a:p>
            <a:pPr marL="85725" indent="-85725">
              <a:buNone/>
            </a:pPr>
            <a:r>
              <a:rPr lang="ru-RU" sz="1800" dirty="0" smtClean="0">
                <a:solidFill>
                  <a:schemeClr val="tx1"/>
                </a:solidFill>
                <a:latin typeface="Times New Roman" pitchFamily="18" charset="0"/>
                <a:cs typeface="Times New Roman" pitchFamily="18" charset="0"/>
              </a:rPr>
              <a:t>          З </a:t>
            </a:r>
            <a:r>
              <a:rPr lang="ru-RU" sz="1800" dirty="0" err="1" smtClean="0">
                <a:solidFill>
                  <a:schemeClr val="tx1"/>
                </a:solidFill>
                <a:latin typeface="Times New Roman" pitchFamily="18" charset="0"/>
                <a:cs typeface="Times New Roman" pitchFamily="18" charset="0"/>
              </a:rPr>
              <a:t>отриманням</a:t>
            </a:r>
            <a:r>
              <a:rPr lang="ru-RU" sz="1800" dirty="0" smtClean="0">
                <a:solidFill>
                  <a:schemeClr val="tx1"/>
                </a:solidFill>
                <a:latin typeface="Times New Roman" pitchFamily="18" charset="0"/>
                <a:cs typeface="Times New Roman" pitchFamily="18" charset="0"/>
              </a:rPr>
              <a:t> сигналу про початок </a:t>
            </a:r>
            <a:r>
              <a:rPr lang="ru-RU" sz="1800" dirty="0" err="1" smtClean="0">
                <a:solidFill>
                  <a:schemeClr val="tx1"/>
                </a:solidFill>
                <a:latin typeface="Times New Roman" pitchFamily="18" charset="0"/>
                <a:cs typeface="Times New Roman" pitchFamily="18" charset="0"/>
              </a:rPr>
              <a:t>руху</a:t>
            </a:r>
            <a:r>
              <a:rPr lang="ru-RU" sz="1800" dirty="0" smtClean="0">
                <a:solidFill>
                  <a:schemeClr val="tx1"/>
                </a:solidFill>
                <a:latin typeface="Times New Roman" pitchFamily="18" charset="0"/>
                <a:cs typeface="Times New Roman" pitchFamily="18" charset="0"/>
              </a:rPr>
              <a:t> командир взводу </a:t>
            </a:r>
            <a:r>
              <a:rPr lang="ru-RU" sz="1800" dirty="0" err="1" smtClean="0">
                <a:solidFill>
                  <a:schemeClr val="tx1"/>
                </a:solidFill>
                <a:latin typeface="Times New Roman" pitchFamily="18" charset="0"/>
                <a:cs typeface="Times New Roman" pitchFamily="18" charset="0"/>
              </a:rPr>
              <a:t>подає</a:t>
            </a:r>
            <a:r>
              <a:rPr lang="ru-RU" sz="1800" dirty="0" smtClean="0">
                <a:solidFill>
                  <a:schemeClr val="tx1"/>
                </a:solidFill>
                <a:latin typeface="Times New Roman" pitchFamily="18" charset="0"/>
                <a:cs typeface="Times New Roman" pitchFamily="18" charset="0"/>
              </a:rPr>
              <a:t> команду на </a:t>
            </a:r>
            <a:r>
              <a:rPr lang="ru-RU" sz="1800" dirty="0" err="1" smtClean="0">
                <a:solidFill>
                  <a:schemeClr val="tx1"/>
                </a:solidFill>
                <a:latin typeface="Times New Roman" pitchFamily="18" charset="0"/>
                <a:cs typeface="Times New Roman" pitchFamily="18" charset="0"/>
              </a:rPr>
              <a:t>витягування</a:t>
            </a:r>
            <a:r>
              <a:rPr lang="ru-RU" sz="1800" dirty="0" smtClean="0">
                <a:solidFill>
                  <a:schemeClr val="tx1"/>
                </a:solidFill>
                <a:latin typeface="Times New Roman" pitchFamily="18" charset="0"/>
                <a:cs typeface="Times New Roman" pitchFamily="18" charset="0"/>
              </a:rPr>
              <a:t> колони. Команда </a:t>
            </a:r>
            <a:r>
              <a:rPr lang="ru-RU" sz="1800" dirty="0" err="1" smtClean="0">
                <a:solidFill>
                  <a:schemeClr val="tx1"/>
                </a:solidFill>
                <a:latin typeface="Times New Roman" pitchFamily="18" charset="0"/>
                <a:cs typeface="Times New Roman" pitchFamily="18" charset="0"/>
              </a:rPr>
              <a:t>подається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зоровими</a:t>
            </a:r>
            <a:r>
              <a:rPr lang="ru-RU" sz="1800" dirty="0" smtClean="0">
                <a:solidFill>
                  <a:schemeClr val="tx1"/>
                </a:solidFill>
                <a:latin typeface="Times New Roman" pitchFamily="18" charset="0"/>
                <a:cs typeface="Times New Roman" pitchFamily="18" charset="0"/>
              </a:rPr>
              <a:t> сигналами (</a:t>
            </a:r>
            <a:r>
              <a:rPr lang="ru-RU" sz="1800" dirty="0" err="1" smtClean="0">
                <a:solidFill>
                  <a:schemeClr val="tx1"/>
                </a:solidFill>
                <a:latin typeface="Times New Roman" pitchFamily="18" charset="0"/>
                <a:cs typeface="Times New Roman" pitchFamily="18" charset="0"/>
              </a:rPr>
              <a:t>прапорцями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ліхтариком</a:t>
            </a:r>
            <a:r>
              <a:rPr lang="ru-RU" sz="1800" dirty="0" smtClean="0">
                <a:solidFill>
                  <a:schemeClr val="tx1"/>
                </a:solidFill>
                <a:latin typeface="Times New Roman" pitchFamily="18" charset="0"/>
                <a:cs typeface="Times New Roman" pitchFamily="18" charset="0"/>
              </a:rPr>
              <a:t>), а </a:t>
            </a:r>
            <a:r>
              <a:rPr lang="ru-RU" sz="1800" dirty="0" err="1" smtClean="0">
                <a:solidFill>
                  <a:schemeClr val="tx1"/>
                </a:solidFill>
                <a:latin typeface="Times New Roman" pitchFamily="18" charset="0"/>
                <a:cs typeface="Times New Roman" pitchFamily="18" charset="0"/>
              </a:rPr>
              <a:t>також</a:t>
            </a:r>
            <a:r>
              <a:rPr lang="ru-RU" sz="1800" dirty="0" smtClean="0">
                <a:solidFill>
                  <a:schemeClr val="tx1"/>
                </a:solidFill>
                <a:latin typeface="Times New Roman" pitchFamily="18" charset="0"/>
                <a:cs typeface="Times New Roman" pitchFamily="18" charset="0"/>
              </a:rPr>
              <a:t> голосом. </a:t>
            </a:r>
            <a:r>
              <a:rPr lang="ru-RU" sz="1800" dirty="0" err="1" smtClean="0">
                <a:solidFill>
                  <a:schemeClr val="tx1"/>
                </a:solidFill>
                <a:latin typeface="Times New Roman" pitchFamily="18" charset="0"/>
                <a:cs typeface="Times New Roman" pitchFamily="18" charset="0"/>
              </a:rPr>
              <a:t>Одночасно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він</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рушає</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місця</a:t>
            </a:r>
            <a:r>
              <a:rPr lang="ru-RU" sz="1800" dirty="0" smtClean="0">
                <a:solidFill>
                  <a:schemeClr val="tx1"/>
                </a:solidFill>
                <a:latin typeface="Times New Roman" pitchFamily="18" charset="0"/>
                <a:cs typeface="Times New Roman" pitchFamily="18" charset="0"/>
              </a:rPr>
              <a:t> на </a:t>
            </a:r>
            <a:r>
              <a:rPr lang="ru-RU" sz="1800" dirty="0" err="1" smtClean="0">
                <a:solidFill>
                  <a:schemeClr val="tx1"/>
                </a:solidFill>
                <a:latin typeface="Times New Roman" pitchFamily="18" charset="0"/>
                <a:cs typeface="Times New Roman" pitchFamily="18" charset="0"/>
              </a:rPr>
              <a:t>своїй</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машині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спостерігаючи</a:t>
            </a:r>
            <a:r>
              <a:rPr lang="ru-RU" sz="1800" dirty="0" smtClean="0">
                <a:solidFill>
                  <a:schemeClr val="tx1"/>
                </a:solidFill>
                <a:latin typeface="Times New Roman" pitchFamily="18" charset="0"/>
                <a:cs typeface="Times New Roman" pitchFamily="18" charset="0"/>
              </a:rPr>
              <a:t> за </a:t>
            </a:r>
            <a:r>
              <a:rPr lang="ru-RU" sz="1800" dirty="0" err="1" smtClean="0">
                <a:solidFill>
                  <a:schemeClr val="tx1"/>
                </a:solidFill>
                <a:latin typeface="Times New Roman" pitchFamily="18" charset="0"/>
                <a:cs typeface="Times New Roman" pitchFamily="18" charset="0"/>
              </a:rPr>
              <a:t>діями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підлеглих</a:t>
            </a:r>
            <a:r>
              <a:rPr lang="ru-RU" sz="1800" dirty="0" smtClean="0">
                <a:solidFill>
                  <a:schemeClr val="tx1"/>
                </a:solidFill>
                <a:latin typeface="Times New Roman" pitchFamily="18" charset="0"/>
                <a:cs typeface="Times New Roman" pitchFamily="18" charset="0"/>
              </a:rPr>
              <a:t>. При </a:t>
            </a:r>
            <a:r>
              <a:rPr lang="ru-RU" sz="1800" dirty="0" err="1" smtClean="0">
                <a:solidFill>
                  <a:schemeClr val="tx1"/>
                </a:solidFill>
                <a:latin typeface="Times New Roman" pitchFamily="18" charset="0"/>
                <a:cs typeface="Times New Roman" pitchFamily="18" charset="0"/>
              </a:rPr>
              <a:t>витягуванні</a:t>
            </a:r>
            <a:r>
              <a:rPr lang="ru-RU" sz="1800" dirty="0" smtClean="0">
                <a:solidFill>
                  <a:schemeClr val="tx1"/>
                </a:solidFill>
                <a:latin typeface="Times New Roman" pitchFamily="18" charset="0"/>
                <a:cs typeface="Times New Roman" pitchFamily="18" charset="0"/>
              </a:rPr>
              <a:t> колону взводу </a:t>
            </a:r>
            <a:r>
              <a:rPr lang="ru-RU" sz="1800" dirty="0" err="1" smtClean="0">
                <a:solidFill>
                  <a:schemeClr val="tx1"/>
                </a:solidFill>
                <a:latin typeface="Times New Roman" pitchFamily="18" charset="0"/>
                <a:cs typeface="Times New Roman" pitchFamily="18" charset="0"/>
              </a:rPr>
              <a:t>варто</a:t>
            </a:r>
            <a:r>
              <a:rPr lang="ru-RU" sz="1800" dirty="0" smtClean="0">
                <a:solidFill>
                  <a:schemeClr val="tx1"/>
                </a:solidFill>
                <a:latin typeface="Times New Roman" pitchFamily="18" charset="0"/>
                <a:cs typeface="Times New Roman" pitchFamily="18" charset="0"/>
              </a:rPr>
              <a:t> вести </a:t>
            </a:r>
            <a:r>
              <a:rPr lang="ru-RU" sz="1800" dirty="0" err="1" smtClean="0">
                <a:solidFill>
                  <a:schemeClr val="tx1"/>
                </a:solidFill>
                <a:latin typeface="Times New Roman" pitchFamily="18" charset="0"/>
                <a:cs typeface="Times New Roman" pitchFamily="18" charset="0"/>
              </a:rPr>
              <a:t>уздовж</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узлісь</a:t>
            </a:r>
            <a:r>
              <a:rPr lang="ru-RU" sz="1800" dirty="0" smtClean="0">
                <a:solidFill>
                  <a:schemeClr val="tx1"/>
                </a:solidFill>
                <a:latin typeface="Times New Roman" pitchFamily="18" charset="0"/>
                <a:cs typeface="Times New Roman" pitchFamily="18" charset="0"/>
              </a:rPr>
              <a:t>, по ярах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інших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місцях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що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забезпечує</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дотримання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заходів</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маскування</a:t>
            </a:r>
            <a:r>
              <a:rPr lang="ru-RU" sz="1800" dirty="0" smtClean="0">
                <a:latin typeface="Times New Roman" pitchFamily="18" charset="0"/>
                <a:cs typeface="Times New Roman" pitchFamily="18" charset="0"/>
              </a:rPr>
              <a:t>.</a:t>
            </a:r>
          </a:p>
          <a:p>
            <a:pPr>
              <a:buNone/>
            </a:pPr>
            <a:endParaRPr lang="uk-UA" sz="1800" dirty="0" smtClean="0">
              <a:latin typeface="Times New Roman" pitchFamily="18" charset="0"/>
              <a:cs typeface="Times New Roman" pitchFamily="18" charset="0"/>
            </a:endParaRPr>
          </a:p>
          <a:p>
            <a:pPr marL="85725" indent="-85725">
              <a:buNone/>
            </a:pPr>
            <a:r>
              <a:rPr lang="ru-RU" sz="1800" dirty="0" smtClean="0">
                <a:solidFill>
                  <a:schemeClr val="tx1"/>
                </a:solidFill>
                <a:latin typeface="Times New Roman" pitchFamily="18" charset="0"/>
                <a:cs typeface="Times New Roman" pitchFamily="18" charset="0"/>
              </a:rPr>
              <a:t>           Першим </a:t>
            </a:r>
            <a:r>
              <a:rPr lang="ru-RU" sz="1800" dirty="0" err="1" smtClean="0">
                <a:solidFill>
                  <a:schemeClr val="tx1"/>
                </a:solidFill>
                <a:latin typeface="Times New Roman" pitchFamily="18" charset="0"/>
                <a:cs typeface="Times New Roman" pitchFamily="18" charset="0"/>
              </a:rPr>
              <a:t>починає</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висування</a:t>
            </a:r>
            <a:r>
              <a:rPr lang="ru-RU" sz="1800" dirty="0" smtClean="0">
                <a:solidFill>
                  <a:schemeClr val="tx1"/>
                </a:solidFill>
                <a:latin typeface="Times New Roman" pitchFamily="18" charset="0"/>
                <a:cs typeface="Times New Roman" pitchFamily="18" charset="0"/>
              </a:rPr>
              <a:t> взвод, </a:t>
            </a:r>
            <a:r>
              <a:rPr lang="ru-RU" sz="1800" dirty="0" err="1" smtClean="0">
                <a:solidFill>
                  <a:schemeClr val="tx1"/>
                </a:solidFill>
                <a:latin typeface="Times New Roman" pitchFamily="18" charset="0"/>
                <a:cs typeface="Times New Roman" pitchFamily="18" charset="0"/>
              </a:rPr>
              <a:t>призначений</a:t>
            </a:r>
            <a:r>
              <a:rPr lang="ru-RU" sz="1800" dirty="0" smtClean="0">
                <a:solidFill>
                  <a:schemeClr val="tx1"/>
                </a:solidFill>
                <a:latin typeface="Times New Roman" pitchFamily="18" charset="0"/>
                <a:cs typeface="Times New Roman" pitchFamily="18" charset="0"/>
              </a:rPr>
              <a:t> в </a:t>
            </a:r>
            <a:r>
              <a:rPr lang="ru-RU" sz="1800" dirty="0" err="1" smtClean="0">
                <a:solidFill>
                  <a:schemeClr val="tx1"/>
                </a:solidFill>
                <a:latin typeface="Times New Roman" pitchFamily="18" charset="0"/>
                <a:cs typeface="Times New Roman" pitchFamily="18" charset="0"/>
              </a:rPr>
              <a:t>головну</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похідну</a:t>
            </a:r>
            <a:r>
              <a:rPr lang="ru-RU" sz="1800" dirty="0" smtClean="0">
                <a:solidFill>
                  <a:schemeClr val="tx1"/>
                </a:solidFill>
                <a:latin typeface="Times New Roman" pitchFamily="18" charset="0"/>
                <a:cs typeface="Times New Roman" pitchFamily="18" charset="0"/>
              </a:rPr>
              <a:t> заставу (</a:t>
            </a:r>
            <a:r>
              <a:rPr lang="ru-RU" sz="1800" dirty="0" err="1" smtClean="0">
                <a:solidFill>
                  <a:schemeClr val="tx1"/>
                </a:solidFill>
                <a:latin typeface="Times New Roman" pitchFamily="18" charset="0"/>
                <a:cs typeface="Times New Roman" pitchFamily="18" charset="0"/>
              </a:rPr>
              <a:t>головний</a:t>
            </a:r>
            <a:r>
              <a:rPr lang="ru-RU" sz="1800" dirty="0" smtClean="0">
                <a:solidFill>
                  <a:schemeClr val="tx1"/>
                </a:solidFill>
                <a:latin typeface="Times New Roman" pitchFamily="18" charset="0"/>
                <a:cs typeface="Times New Roman" pitchFamily="18" charset="0"/>
              </a:rPr>
              <a:t> дозор). У </a:t>
            </a:r>
            <a:r>
              <a:rPr lang="ru-RU" sz="1800" dirty="0" err="1" smtClean="0">
                <a:solidFill>
                  <a:schemeClr val="tx1"/>
                </a:solidFill>
                <a:latin typeface="Times New Roman" pitchFamily="18" charset="0"/>
                <a:cs typeface="Times New Roman" pitchFamily="18" charset="0"/>
              </a:rPr>
              <a:t>встановлений</a:t>
            </a:r>
            <a:r>
              <a:rPr lang="ru-RU" sz="1800" dirty="0" smtClean="0">
                <a:solidFill>
                  <a:schemeClr val="tx1"/>
                </a:solidFill>
                <a:latin typeface="Times New Roman" pitchFamily="18" charset="0"/>
                <a:cs typeface="Times New Roman" pitchFamily="18" charset="0"/>
              </a:rPr>
              <a:t> час </a:t>
            </a:r>
            <a:r>
              <a:rPr lang="ru-RU" sz="1800" dirty="0" err="1" smtClean="0">
                <a:solidFill>
                  <a:schemeClr val="tx1"/>
                </a:solidFill>
                <a:latin typeface="Times New Roman" pitchFamily="18" charset="0"/>
                <a:cs typeface="Times New Roman" pitchFamily="18" charset="0"/>
              </a:rPr>
              <a:t>він</a:t>
            </a:r>
            <a:r>
              <a:rPr lang="ru-RU" sz="1800" dirty="0" smtClean="0">
                <a:solidFill>
                  <a:schemeClr val="tx1"/>
                </a:solidFill>
                <a:latin typeface="Times New Roman" pitchFamily="18" charset="0"/>
                <a:cs typeface="Times New Roman" pitchFamily="18" charset="0"/>
              </a:rPr>
              <a:t> проходить </a:t>
            </a:r>
            <a:r>
              <a:rPr lang="ru-RU" sz="1800" dirty="0" err="1" smtClean="0">
                <a:solidFill>
                  <a:schemeClr val="tx1"/>
                </a:solidFill>
                <a:latin typeface="Times New Roman" pitchFamily="18" charset="0"/>
                <a:cs typeface="Times New Roman" pitchFamily="18" charset="0"/>
              </a:rPr>
              <a:t>вихідний</a:t>
            </a:r>
            <a:r>
              <a:rPr lang="ru-RU" sz="1800" dirty="0" smtClean="0">
                <a:solidFill>
                  <a:schemeClr val="tx1"/>
                </a:solidFill>
                <a:latin typeface="Times New Roman" pitchFamily="18" charset="0"/>
                <a:cs typeface="Times New Roman" pitchFamily="18" charset="0"/>
              </a:rPr>
              <a:t> пункт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рухається</a:t>
            </a:r>
            <a:r>
              <a:rPr lang="ru-RU" sz="1800" dirty="0" smtClean="0">
                <a:solidFill>
                  <a:schemeClr val="tx1"/>
                </a:solidFill>
                <a:latin typeface="Times New Roman" pitchFamily="18" charset="0"/>
                <a:cs typeface="Times New Roman" pitchFamily="18" charset="0"/>
              </a:rPr>
              <a:t> за </a:t>
            </a:r>
            <a:r>
              <a:rPr lang="ru-RU" sz="1800" dirty="0" err="1" smtClean="0">
                <a:solidFill>
                  <a:schemeClr val="tx1"/>
                </a:solidFill>
                <a:latin typeface="Times New Roman" pitchFamily="18" charset="0"/>
                <a:cs typeface="Times New Roman" pitchFamily="18" charset="0"/>
              </a:rPr>
              <a:t>вказаним</a:t>
            </a:r>
            <a:r>
              <a:rPr lang="ru-RU" sz="1800" dirty="0" smtClean="0">
                <a:solidFill>
                  <a:schemeClr val="tx1"/>
                </a:solidFill>
                <a:latin typeface="Times New Roman" pitchFamily="18" charset="0"/>
                <a:cs typeface="Times New Roman" pitchFamily="18" charset="0"/>
              </a:rPr>
              <a:t> маршрутом </a:t>
            </a:r>
            <a:r>
              <a:rPr lang="ru-RU" sz="1800" dirty="0" err="1" smtClean="0">
                <a:solidFill>
                  <a:schemeClr val="tx1"/>
                </a:solidFill>
                <a:latin typeface="Times New Roman" pitchFamily="18" charset="0"/>
                <a:cs typeface="Times New Roman" pitchFamily="18" charset="0"/>
              </a:rPr>
              <a:t>з</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установленою</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швидкістю</a:t>
            </a:r>
            <a:r>
              <a:rPr lang="ru-RU" sz="1800" dirty="0" smtClean="0">
                <a:solidFill>
                  <a:schemeClr val="tx1"/>
                </a:solidFill>
                <a:latin typeface="Times New Roman" pitchFamily="18" charset="0"/>
                <a:cs typeface="Times New Roman" pitchFamily="18" charset="0"/>
              </a:rPr>
              <a:t>. Командир взводу </a:t>
            </a:r>
            <a:r>
              <a:rPr lang="ru-RU" sz="1800" dirty="0" err="1" smtClean="0">
                <a:solidFill>
                  <a:schemeClr val="tx1"/>
                </a:solidFill>
                <a:latin typeface="Times New Roman" pitchFamily="18" charset="0"/>
                <a:cs typeface="Times New Roman" pitchFamily="18" charset="0"/>
              </a:rPr>
              <a:t>знаходиться</a:t>
            </a:r>
            <a:r>
              <a:rPr lang="ru-RU" sz="1800" dirty="0" smtClean="0">
                <a:solidFill>
                  <a:schemeClr val="tx1"/>
                </a:solidFill>
                <a:latin typeface="Times New Roman" pitchFamily="18" charset="0"/>
                <a:cs typeface="Times New Roman" pitchFamily="18" charset="0"/>
              </a:rPr>
              <a:t> в </a:t>
            </a:r>
            <a:r>
              <a:rPr lang="ru-RU" sz="1800" dirty="0" err="1" smtClean="0">
                <a:solidFill>
                  <a:schemeClr val="tx1"/>
                </a:solidFill>
                <a:latin typeface="Times New Roman" pitchFamily="18" charset="0"/>
                <a:cs typeface="Times New Roman" pitchFamily="18" charset="0"/>
              </a:rPr>
              <a:t>голові</a:t>
            </a:r>
            <a:r>
              <a:rPr lang="ru-RU" sz="1800" dirty="0" smtClean="0">
                <a:solidFill>
                  <a:schemeClr val="tx1"/>
                </a:solidFill>
                <a:latin typeface="Times New Roman" pitchFamily="18" charset="0"/>
                <a:cs typeface="Times New Roman" pitchFamily="18" charset="0"/>
              </a:rPr>
              <a:t> колони </a:t>
            </a:r>
            <a:r>
              <a:rPr lang="ru-RU" sz="1800" dirty="0" err="1" smtClean="0">
                <a:solidFill>
                  <a:schemeClr val="tx1"/>
                </a:solidFill>
                <a:latin typeface="Times New Roman" pitchFamily="18" charset="0"/>
                <a:cs typeface="Times New Roman" pitchFamily="18" charset="0"/>
              </a:rPr>
              <a:t>похідної</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застави</a:t>
            </a:r>
            <a:r>
              <a:rPr lang="ru-RU" sz="1800" dirty="0" smtClean="0">
                <a:solidFill>
                  <a:schemeClr val="tx1"/>
                </a:solidFill>
                <a:latin typeface="Times New Roman" pitchFamily="18" charset="0"/>
                <a:cs typeface="Times New Roman" pitchFamily="18" charset="0"/>
              </a:rPr>
              <a:t> (головного дозору), </a:t>
            </a:r>
            <a:r>
              <a:rPr lang="ru-RU" sz="1800" dirty="0" err="1" smtClean="0">
                <a:solidFill>
                  <a:schemeClr val="tx1"/>
                </a:solidFill>
                <a:latin typeface="Times New Roman" pitchFamily="18" charset="0"/>
                <a:cs typeface="Times New Roman" pitchFamily="18" charset="0"/>
              </a:rPr>
              <a:t>слідкує</a:t>
            </a:r>
            <a:r>
              <a:rPr lang="ru-RU" sz="1800" dirty="0" smtClean="0">
                <a:solidFill>
                  <a:schemeClr val="tx1"/>
                </a:solidFill>
                <a:latin typeface="Times New Roman" pitchFamily="18" charset="0"/>
                <a:cs typeface="Times New Roman" pitchFamily="18" charset="0"/>
              </a:rPr>
              <a:t> по </a:t>
            </a:r>
            <a:r>
              <a:rPr lang="ru-RU" sz="1800" dirty="0" err="1" smtClean="0">
                <a:solidFill>
                  <a:schemeClr val="tx1"/>
                </a:solidFill>
                <a:latin typeface="Times New Roman" pitchFamily="18" charset="0"/>
                <a:cs typeface="Times New Roman" pitchFamily="18" charset="0"/>
              </a:rPr>
              <a:t>карті</a:t>
            </a:r>
            <a:r>
              <a:rPr lang="ru-RU" sz="1800" dirty="0" smtClean="0">
                <a:solidFill>
                  <a:schemeClr val="tx1"/>
                </a:solidFill>
                <a:latin typeface="Times New Roman" pitchFamily="18" charset="0"/>
                <a:cs typeface="Times New Roman" pitchFamily="18" charset="0"/>
              </a:rPr>
              <a:t> за маршрутом </a:t>
            </a:r>
            <a:r>
              <a:rPr lang="ru-RU" sz="1800" dirty="0" err="1" smtClean="0">
                <a:solidFill>
                  <a:schemeClr val="tx1"/>
                </a:solidFill>
                <a:latin typeface="Times New Roman" pitchFamily="18" charset="0"/>
                <a:cs typeface="Times New Roman" pitchFamily="18" charset="0"/>
              </a:rPr>
              <a:t>руху</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діями</a:t>
            </a:r>
            <a:r>
              <a:rPr lang="ru-RU" sz="1800" dirty="0" smtClean="0">
                <a:solidFill>
                  <a:schemeClr val="tx1"/>
                </a:solidFill>
                <a:latin typeface="Times New Roman" pitchFamily="18" charset="0"/>
                <a:cs typeface="Times New Roman" pitchFamily="18" charset="0"/>
              </a:rPr>
              <a:t> дозорного </a:t>
            </a:r>
            <a:r>
              <a:rPr lang="ru-RU" sz="1800" dirty="0" err="1" smtClean="0">
                <a:solidFill>
                  <a:schemeClr val="tx1"/>
                </a:solidFill>
                <a:latin typeface="Times New Roman" pitchFamily="18" charset="0"/>
                <a:cs typeface="Times New Roman" pitchFamily="18" charset="0"/>
              </a:rPr>
              <a:t>відділення</a:t>
            </a:r>
            <a:r>
              <a:rPr lang="ru-RU" sz="1800" dirty="0" smtClean="0">
                <a:solidFill>
                  <a:schemeClr val="tx1"/>
                </a:solidFill>
                <a:latin typeface="Times New Roman" pitchFamily="18" charset="0"/>
                <a:cs typeface="Times New Roman" pitchFamily="18" charset="0"/>
              </a:rPr>
              <a:t> (танка), </a:t>
            </a:r>
            <a:r>
              <a:rPr lang="ru-RU" sz="1800" dirty="0" err="1" smtClean="0">
                <a:solidFill>
                  <a:schemeClr val="tx1"/>
                </a:solidFill>
                <a:latin typeface="Times New Roman" pitchFamily="18" charset="0"/>
                <a:cs typeface="Times New Roman" pitchFamily="18" charset="0"/>
              </a:rPr>
              <a:t>особисто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веде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розвідку</a:t>
            </a:r>
            <a:r>
              <a:rPr lang="ru-RU" sz="1800" dirty="0" smtClean="0">
                <a:solidFill>
                  <a:schemeClr val="tx1"/>
                </a:solidFill>
                <a:latin typeface="Times New Roman" pitchFamily="18" charset="0"/>
                <a:cs typeface="Times New Roman" pitchFamily="18" charset="0"/>
              </a:rPr>
              <a:t> противника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місцевості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спостереженням</a:t>
            </a:r>
            <a:r>
              <a:rPr lang="ru-RU" sz="1800" dirty="0" smtClean="0">
                <a:solidFill>
                  <a:schemeClr val="tx1"/>
                </a:solidFill>
                <a:latin typeface="Times New Roman" pitchFamily="18" charset="0"/>
                <a:cs typeface="Times New Roman" pitchFamily="18" charset="0"/>
              </a:rPr>
              <a:t> та </a:t>
            </a:r>
            <a:r>
              <a:rPr lang="ru-RU" sz="1800" dirty="0" err="1" smtClean="0">
                <a:solidFill>
                  <a:schemeClr val="tx1"/>
                </a:solidFill>
                <a:latin typeface="Times New Roman" pitchFamily="18" charset="0"/>
                <a:cs typeface="Times New Roman" pitchFamily="18" charset="0"/>
              </a:rPr>
              <a:t>доповідає</a:t>
            </a:r>
            <a:r>
              <a:rPr lang="ru-RU" sz="1800" dirty="0" smtClean="0">
                <a:solidFill>
                  <a:schemeClr val="tx1"/>
                </a:solidFill>
                <a:latin typeface="Times New Roman" pitchFamily="18" charset="0"/>
                <a:cs typeface="Times New Roman" pitchFamily="18" charset="0"/>
              </a:rPr>
              <a:t> командиру, </a:t>
            </a:r>
            <a:r>
              <a:rPr lang="ru-RU" sz="1800" dirty="0" err="1" smtClean="0">
                <a:solidFill>
                  <a:schemeClr val="tx1"/>
                </a:solidFill>
                <a:latin typeface="Times New Roman" pitchFamily="18" charset="0"/>
                <a:cs typeface="Times New Roman" pitchFamily="18" charset="0"/>
              </a:rPr>
              <a:t>який</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вислав</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охорону</a:t>
            </a:r>
            <a:r>
              <a:rPr lang="ru-RU" sz="1800" dirty="0" smtClean="0">
                <a:solidFill>
                  <a:schemeClr val="tx1"/>
                </a:solidFill>
                <a:latin typeface="Times New Roman" pitchFamily="18" charset="0"/>
                <a:cs typeface="Times New Roman" pitchFamily="18" charset="0"/>
              </a:rPr>
              <a:t>, про </a:t>
            </a:r>
            <a:r>
              <a:rPr lang="ru-RU" sz="1800" dirty="0" err="1" smtClean="0">
                <a:solidFill>
                  <a:schemeClr val="tx1"/>
                </a:solidFill>
                <a:latin typeface="Times New Roman" pitchFamily="18" charset="0"/>
                <a:cs typeface="Times New Roman" pitchFamily="18" charset="0"/>
              </a:rPr>
              <a:t>зустріч</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a:t>
            </a:r>
            <a:r>
              <a:rPr lang="ru-RU" sz="1800" dirty="0" smtClean="0">
                <a:solidFill>
                  <a:schemeClr val="tx1"/>
                </a:solidFill>
                <a:latin typeface="Times New Roman" pitchFamily="18" charset="0"/>
                <a:cs typeface="Times New Roman" pitchFamily="18" charset="0"/>
              </a:rPr>
              <a:t> противником, </a:t>
            </a:r>
            <a:r>
              <a:rPr lang="ru-RU" sz="1800" dirty="0" err="1" smtClean="0">
                <a:solidFill>
                  <a:schemeClr val="tx1"/>
                </a:solidFill>
                <a:latin typeface="Times New Roman" pitchFamily="18" charset="0"/>
                <a:cs typeface="Times New Roman" pitchFamily="18" charset="0"/>
              </a:rPr>
              <a:t>загородження</a:t>
            </a:r>
            <a:r>
              <a:rPr lang="ru-RU" sz="1800" dirty="0" smtClean="0">
                <a:solidFill>
                  <a:schemeClr val="tx1"/>
                </a:solidFill>
                <a:latin typeface="Times New Roman" pitchFamily="18" charset="0"/>
                <a:cs typeface="Times New Roman" pitchFamily="18" charset="0"/>
              </a:rPr>
              <a:t> та </a:t>
            </a:r>
            <a:r>
              <a:rPr lang="ru-RU" sz="1800" dirty="0" err="1" smtClean="0">
                <a:solidFill>
                  <a:schemeClr val="tx1"/>
                </a:solidFill>
                <a:latin typeface="Times New Roman" pitchFamily="18" charset="0"/>
                <a:cs typeface="Times New Roman" pitchFamily="18" charset="0"/>
              </a:rPr>
              <a:t>заражені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ділянки</a:t>
            </a:r>
            <a:r>
              <a:rPr lang="ru-RU" sz="1800" dirty="0" smtClean="0">
                <a:solidFill>
                  <a:schemeClr val="tx1"/>
                </a:solidFill>
                <a:latin typeface="Times New Roman" pitchFamily="18" charset="0"/>
                <a:cs typeface="Times New Roman" pitchFamily="18" charset="0"/>
              </a:rPr>
              <a:t> на </a:t>
            </a:r>
            <a:r>
              <a:rPr lang="ru-RU" sz="1800" dirty="0" err="1" smtClean="0">
                <a:solidFill>
                  <a:schemeClr val="tx1"/>
                </a:solidFill>
                <a:latin typeface="Times New Roman" pitchFamily="18" charset="0"/>
                <a:cs typeface="Times New Roman" pitchFamily="18" charset="0"/>
              </a:rPr>
              <a:t>маршруті</a:t>
            </a:r>
            <a:r>
              <a:rPr lang="ru-RU" sz="1800" dirty="0" smtClean="0">
                <a:solidFill>
                  <a:schemeClr val="tx1"/>
                </a:solidFill>
                <a:latin typeface="Times New Roman" pitchFamily="18" charset="0"/>
                <a:cs typeface="Times New Roman" pitchFamily="18" charset="0"/>
              </a:rPr>
              <a:t>.</a:t>
            </a:r>
          </a:p>
          <a:p>
            <a:pPr>
              <a:buNone/>
            </a:pPr>
            <a:r>
              <a:rPr lang="ru-RU" sz="1800" dirty="0" smtClean="0">
                <a:solidFill>
                  <a:schemeClr val="tx1"/>
                </a:solidFill>
                <a:latin typeface="Times New Roman" pitchFamily="18" charset="0"/>
                <a:cs typeface="Times New Roman" pitchFamily="18" charset="0"/>
              </a:rPr>
              <a:t>            </a:t>
            </a:r>
          </a:p>
          <a:p>
            <a:pPr>
              <a:buNone/>
            </a:pPr>
            <a:endParaRPr lang="ru-RU" sz="1800" dirty="0" smtClean="0">
              <a:latin typeface="Times New Roman" pitchFamily="18" charset="0"/>
              <a:cs typeface="Times New Roman" pitchFamily="18" charset="0"/>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285728"/>
          </a:xfrm>
        </p:spPr>
        <p:txBody>
          <a:bodyPr>
            <a:normAutofit fontScale="90000"/>
          </a:bodyPr>
          <a:lstStyle/>
          <a:p>
            <a:endParaRPr lang="ru-RU" dirty="0"/>
          </a:p>
        </p:txBody>
      </p:sp>
      <p:sp>
        <p:nvSpPr>
          <p:cNvPr id="3" name="Содержимое 2"/>
          <p:cNvSpPr>
            <a:spLocks noGrp="1"/>
          </p:cNvSpPr>
          <p:nvPr>
            <p:ph idx="1"/>
          </p:nvPr>
        </p:nvSpPr>
        <p:spPr>
          <a:xfrm>
            <a:off x="304800" y="285728"/>
            <a:ext cx="8686800" cy="6429420"/>
          </a:xfrm>
        </p:spPr>
        <p:txBody>
          <a:bodyPr>
            <a:normAutofit/>
          </a:bodyPr>
          <a:lstStyle/>
          <a:p>
            <a:pPr>
              <a:buNone/>
            </a:pPr>
            <a:r>
              <a:rPr lang="ru-RU" sz="1800" dirty="0" smtClean="0"/>
              <a:t>            </a:t>
            </a:r>
            <a:r>
              <a:rPr lang="ru-RU" sz="2000" b="1" dirty="0" smtClean="0">
                <a:latin typeface="Times New Roman" pitchFamily="18" charset="0"/>
                <a:cs typeface="Times New Roman" pitchFamily="18" charset="0"/>
              </a:rPr>
              <a:t>Командир взводу на </a:t>
            </a:r>
            <a:r>
              <a:rPr lang="ru-RU" sz="2000" b="1" dirty="0" err="1" smtClean="0">
                <a:latin typeface="Times New Roman" pitchFamily="18" charset="0"/>
                <a:cs typeface="Times New Roman" pitchFamily="18" charset="0"/>
              </a:rPr>
              <a:t>марші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зобов’язаний</a:t>
            </a:r>
            <a:r>
              <a:rPr lang="ru-RU" sz="2000" b="1" dirty="0" smtClean="0">
                <a:latin typeface="Times New Roman" pitchFamily="18" charset="0"/>
                <a:cs typeface="Times New Roman" pitchFamily="18" charset="0"/>
              </a:rPr>
              <a:t>: </a:t>
            </a:r>
          </a:p>
          <a:p>
            <a:pPr>
              <a:buNone/>
            </a:pPr>
            <a:r>
              <a:rPr lang="ru-RU" sz="1800" dirty="0" smtClean="0"/>
              <a:t>   </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суворо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дотримуватися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встановленого</a:t>
            </a:r>
            <a:r>
              <a:rPr lang="ru-RU" sz="1800" dirty="0" smtClean="0">
                <a:solidFill>
                  <a:schemeClr val="tx1"/>
                </a:solidFill>
                <a:latin typeface="Times New Roman" pitchFamily="18" charset="0"/>
                <a:cs typeface="Times New Roman" pitchFamily="18" charset="0"/>
              </a:rPr>
              <a:t> порядку </a:t>
            </a:r>
            <a:r>
              <a:rPr lang="ru-RU" sz="1800" dirty="0" err="1" smtClean="0">
                <a:solidFill>
                  <a:schemeClr val="tx1"/>
                </a:solidFill>
                <a:latin typeface="Times New Roman" pitchFamily="18" charset="0"/>
                <a:cs typeface="Times New Roman" pitchFamily="18" charset="0"/>
              </a:rPr>
              <a:t>руху</a:t>
            </a:r>
            <a:r>
              <a:rPr lang="ru-RU" sz="1800" dirty="0" smtClean="0">
                <a:solidFill>
                  <a:schemeClr val="tx1"/>
                </a:solidFill>
                <a:latin typeface="Times New Roman" pitchFamily="18" charset="0"/>
                <a:cs typeface="Times New Roman" pitchFamily="18" charset="0"/>
              </a:rPr>
              <a:t> та </a:t>
            </a:r>
            <a:r>
              <a:rPr lang="ru-RU" sz="1800" dirty="0" err="1" smtClean="0">
                <a:solidFill>
                  <a:schemeClr val="tx1"/>
                </a:solidFill>
                <a:latin typeface="Times New Roman" pitchFamily="18" charset="0"/>
                <a:cs typeface="Times New Roman" pitchFamily="18" charset="0"/>
              </a:rPr>
              <a:t>маскування</a:t>
            </a:r>
            <a:r>
              <a:rPr lang="ru-RU" sz="1800" dirty="0" smtClean="0">
                <a:solidFill>
                  <a:schemeClr val="tx1"/>
                </a:solidFill>
                <a:latin typeface="Times New Roman" pitchFamily="18" charset="0"/>
                <a:cs typeface="Times New Roman" pitchFamily="18" charset="0"/>
              </a:rPr>
              <a:t>,</a:t>
            </a:r>
          </a:p>
          <a:p>
            <a:pPr>
              <a:buNone/>
            </a:pPr>
            <a:r>
              <a:rPr lang="ru-RU" sz="1800" dirty="0" smtClean="0">
                <a:solidFill>
                  <a:schemeClr val="tx1"/>
                </a:solidFill>
                <a:latin typeface="Times New Roman" pitchFamily="18" charset="0"/>
                <a:cs typeface="Times New Roman" pitchFamily="18" charset="0"/>
              </a:rPr>
              <a:t>   -   не </a:t>
            </a:r>
            <a:r>
              <a:rPr lang="ru-RU" sz="1800" dirty="0" err="1" smtClean="0">
                <a:solidFill>
                  <a:schemeClr val="tx1"/>
                </a:solidFill>
                <a:latin typeface="Times New Roman" pitchFamily="18" charset="0"/>
                <a:cs typeface="Times New Roman" pitchFamily="18" charset="0"/>
              </a:rPr>
              <a:t>допускати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затримок</a:t>
            </a:r>
            <a:r>
              <a:rPr lang="ru-RU" sz="1800" dirty="0" smtClean="0">
                <a:solidFill>
                  <a:schemeClr val="tx1"/>
                </a:solidFill>
                <a:latin typeface="Times New Roman" pitchFamily="18" charset="0"/>
                <a:cs typeface="Times New Roman" pitchFamily="18" charset="0"/>
              </a:rPr>
              <a:t> на переправах, в </a:t>
            </a:r>
            <a:r>
              <a:rPr lang="ru-RU" sz="1800" dirty="0" err="1" smtClean="0">
                <a:solidFill>
                  <a:schemeClr val="tx1"/>
                </a:solidFill>
                <a:latin typeface="Times New Roman" pitchFamily="18" charset="0"/>
                <a:cs typeface="Times New Roman" pitchFamily="18" charset="0"/>
              </a:rPr>
              <a:t>тіснинах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тунелях</a:t>
            </a:r>
            <a:r>
              <a:rPr lang="ru-RU" sz="1800" dirty="0" smtClean="0">
                <a:solidFill>
                  <a:schemeClr val="tx1"/>
                </a:solidFill>
                <a:latin typeface="Times New Roman" pitchFamily="18" charset="0"/>
                <a:cs typeface="Times New Roman" pitchFamily="18" charset="0"/>
              </a:rPr>
              <a:t> та </a:t>
            </a:r>
            <a:r>
              <a:rPr lang="ru-RU" sz="1800" dirty="0" err="1" smtClean="0">
                <a:solidFill>
                  <a:schemeClr val="tx1"/>
                </a:solidFill>
                <a:latin typeface="Times New Roman" pitchFamily="18" charset="0"/>
                <a:cs typeface="Times New Roman" pitchFamily="18" charset="0"/>
              </a:rPr>
              <a:t>населених</a:t>
            </a:r>
            <a:r>
              <a:rPr lang="ru-RU" sz="1800" dirty="0" smtClean="0">
                <a:solidFill>
                  <a:schemeClr val="tx1"/>
                </a:solidFill>
                <a:latin typeface="Times New Roman" pitchFamily="18" charset="0"/>
                <a:cs typeface="Times New Roman" pitchFamily="18" charset="0"/>
              </a:rPr>
              <a:t> пунктах, вести </a:t>
            </a:r>
            <a:r>
              <a:rPr lang="ru-RU" sz="1800" dirty="0" err="1" smtClean="0">
                <a:solidFill>
                  <a:schemeClr val="tx1"/>
                </a:solidFill>
                <a:latin typeface="Times New Roman" pitchFamily="18" charset="0"/>
                <a:cs typeface="Times New Roman" pitchFamily="18" charset="0"/>
              </a:rPr>
              <a:t>безперервне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кругове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спостереження</a:t>
            </a:r>
            <a:r>
              <a:rPr lang="ru-RU" sz="1800" dirty="0" smtClean="0">
                <a:solidFill>
                  <a:schemeClr val="tx1"/>
                </a:solidFill>
                <a:latin typeface="Times New Roman" pitchFamily="18" charset="0"/>
                <a:cs typeface="Times New Roman" pitchFamily="18" charset="0"/>
              </a:rPr>
              <a:t> за </a:t>
            </a:r>
            <a:r>
              <a:rPr lang="ru-RU" sz="1800" dirty="0" err="1" smtClean="0">
                <a:solidFill>
                  <a:schemeClr val="tx1"/>
                </a:solidFill>
                <a:latin typeface="Times New Roman" pitchFamily="18" charset="0"/>
                <a:cs typeface="Times New Roman" pitchFamily="18" charset="0"/>
              </a:rPr>
              <a:t>наземним</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повітряним</a:t>
            </a:r>
            <a:r>
              <a:rPr lang="ru-RU" sz="1800" dirty="0" smtClean="0">
                <a:solidFill>
                  <a:schemeClr val="tx1"/>
                </a:solidFill>
                <a:latin typeface="Times New Roman" pitchFamily="18" charset="0"/>
                <a:cs typeface="Times New Roman" pitchFamily="18" charset="0"/>
              </a:rPr>
              <a:t> противником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сигналами командира </a:t>
            </a:r>
            <a:r>
              <a:rPr lang="ru-RU" sz="1800" dirty="0" err="1" smtClean="0">
                <a:solidFill>
                  <a:schemeClr val="tx1"/>
                </a:solidFill>
                <a:latin typeface="Times New Roman" pitchFamily="18" charset="0"/>
                <a:cs typeface="Times New Roman" pitchFamily="18" charset="0"/>
              </a:rPr>
              <a:t>роти</a:t>
            </a:r>
            <a:r>
              <a:rPr lang="ru-RU" sz="1800" dirty="0" smtClean="0">
                <a:solidFill>
                  <a:schemeClr val="tx1"/>
                </a:solidFill>
                <a:latin typeface="Times New Roman" pitchFamily="18" charset="0"/>
                <a:cs typeface="Times New Roman" pitchFamily="18" charset="0"/>
              </a:rPr>
              <a:t> (взводу), </a:t>
            </a:r>
          </a:p>
          <a:p>
            <a:pPr>
              <a:buNone/>
            </a:pP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своєчасно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оповіщати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особовий</a:t>
            </a:r>
            <a:r>
              <a:rPr lang="ru-RU" sz="1800" dirty="0" smtClean="0">
                <a:solidFill>
                  <a:schemeClr val="tx1"/>
                </a:solidFill>
                <a:latin typeface="Times New Roman" pitchFamily="18" charset="0"/>
                <a:cs typeface="Times New Roman" pitchFamily="18" charset="0"/>
              </a:rPr>
              <a:t> склад про противника, а </a:t>
            </a:r>
            <a:r>
              <a:rPr lang="ru-RU" sz="1800" dirty="0" err="1" smtClean="0">
                <a:solidFill>
                  <a:schemeClr val="tx1"/>
                </a:solidFill>
                <a:latin typeface="Times New Roman" pitchFamily="18" charset="0"/>
                <a:cs typeface="Times New Roman" pitchFamily="18" charset="0"/>
              </a:rPr>
              <a:t>також</a:t>
            </a:r>
            <a:r>
              <a:rPr lang="ru-RU" sz="1800" dirty="0" smtClean="0">
                <a:solidFill>
                  <a:schemeClr val="tx1"/>
                </a:solidFill>
                <a:latin typeface="Times New Roman" pitchFamily="18" charset="0"/>
                <a:cs typeface="Times New Roman" pitchFamily="18" charset="0"/>
              </a:rPr>
              <a:t> про </a:t>
            </a:r>
            <a:r>
              <a:rPr lang="ru-RU" sz="1800" dirty="0" err="1" smtClean="0">
                <a:solidFill>
                  <a:schemeClr val="tx1"/>
                </a:solidFill>
                <a:latin typeface="Times New Roman" pitchFamily="18" charset="0"/>
                <a:cs typeface="Times New Roman" pitchFamily="18" charset="0"/>
              </a:rPr>
              <a:t>радіоактивне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хімічне</a:t>
            </a:r>
            <a:r>
              <a:rPr lang="ru-RU" sz="1800" dirty="0" smtClean="0">
                <a:solidFill>
                  <a:schemeClr val="tx1"/>
                </a:solidFill>
                <a:latin typeface="Times New Roman" pitchFamily="18" charset="0"/>
                <a:cs typeface="Times New Roman" pitchFamily="18" charset="0"/>
              </a:rPr>
              <a:t> та </a:t>
            </a:r>
            <a:r>
              <a:rPr lang="ru-RU" sz="1800" dirty="0" err="1" smtClean="0">
                <a:solidFill>
                  <a:schemeClr val="tx1"/>
                </a:solidFill>
                <a:latin typeface="Times New Roman" pitchFamily="18" charset="0"/>
                <a:cs typeface="Times New Roman" pitchFamily="18" charset="0"/>
              </a:rPr>
              <a:t>біологічне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зараження</a:t>
            </a:r>
            <a:r>
              <a:rPr lang="ru-RU" sz="1800" dirty="0" smtClean="0">
                <a:solidFill>
                  <a:schemeClr val="tx1"/>
                </a:solidFill>
                <a:latin typeface="Times New Roman" pitchFamily="18" charset="0"/>
                <a:cs typeface="Times New Roman" pitchFamily="18" charset="0"/>
              </a:rPr>
              <a:t>.</a:t>
            </a:r>
          </a:p>
          <a:p>
            <a:pPr>
              <a:buNone/>
            </a:pP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Машини</a:t>
            </a:r>
            <a:r>
              <a:rPr lang="ru-RU" sz="1800" dirty="0" smtClean="0">
                <a:solidFill>
                  <a:schemeClr val="tx1"/>
                </a:solidFill>
                <a:latin typeface="Times New Roman" pitchFamily="18" charset="0"/>
                <a:cs typeface="Times New Roman" pitchFamily="18" charset="0"/>
              </a:rPr>
              <a:t> на </a:t>
            </a:r>
            <a:r>
              <a:rPr lang="ru-RU" sz="1800" dirty="0" err="1" smtClean="0">
                <a:solidFill>
                  <a:schemeClr val="tx1"/>
                </a:solidFill>
                <a:latin typeface="Times New Roman" pitchFamily="18" charset="0"/>
                <a:cs typeface="Times New Roman" pitchFamily="18" charset="0"/>
              </a:rPr>
              <a:t>марші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рухаються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лише</a:t>
            </a:r>
            <a:r>
              <a:rPr lang="ru-RU" sz="1800" dirty="0" smtClean="0">
                <a:solidFill>
                  <a:schemeClr val="tx1"/>
                </a:solidFill>
                <a:latin typeface="Times New Roman" pitchFamily="18" charset="0"/>
                <a:cs typeface="Times New Roman" pitchFamily="18" charset="0"/>
              </a:rPr>
              <a:t> по </a:t>
            </a:r>
            <a:r>
              <a:rPr lang="ru-RU" sz="1800" dirty="0" err="1" smtClean="0">
                <a:solidFill>
                  <a:schemeClr val="tx1"/>
                </a:solidFill>
                <a:latin typeface="Times New Roman" pitchFamily="18" charset="0"/>
                <a:cs typeface="Times New Roman" pitchFamily="18" charset="0"/>
              </a:rPr>
              <a:t>правій</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стороні</a:t>
            </a:r>
            <a:r>
              <a:rPr lang="ru-RU" sz="1800" dirty="0" smtClean="0">
                <a:solidFill>
                  <a:schemeClr val="tx1"/>
                </a:solidFill>
                <a:latin typeface="Times New Roman" pitchFamily="18" charset="0"/>
                <a:cs typeface="Times New Roman" pitchFamily="18" charset="0"/>
              </a:rPr>
              <a:t> дороги, </a:t>
            </a:r>
            <a:r>
              <a:rPr lang="ru-RU" sz="1800" dirty="0" err="1" smtClean="0">
                <a:solidFill>
                  <a:schemeClr val="tx1"/>
                </a:solidFill>
                <a:latin typeface="Times New Roman" pitchFamily="18" charset="0"/>
                <a:cs typeface="Times New Roman" pitchFamily="18" charset="0"/>
              </a:rPr>
              <a:t>додержуючись</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встановленої</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швидкості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руху</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дистанції</a:t>
            </a:r>
            <a:r>
              <a:rPr lang="ru-RU" sz="1800" dirty="0" smtClean="0">
                <a:solidFill>
                  <a:schemeClr val="tx1"/>
                </a:solidFill>
                <a:latin typeface="Times New Roman" pitchFamily="18" charset="0"/>
                <a:cs typeface="Times New Roman" pitchFamily="18" charset="0"/>
              </a:rPr>
              <a:t> та </a:t>
            </a:r>
            <a:r>
              <a:rPr lang="ru-RU" sz="1800" dirty="0" err="1" smtClean="0">
                <a:solidFill>
                  <a:schemeClr val="tx1"/>
                </a:solidFill>
                <a:latin typeface="Times New Roman" pitchFamily="18" charset="0"/>
                <a:cs typeface="Times New Roman" pitchFamily="18" charset="0"/>
              </a:rPr>
              <a:t>заходів</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безпеки</a:t>
            </a:r>
            <a:r>
              <a:rPr lang="ru-RU" sz="1800" dirty="0" smtClean="0">
                <a:solidFill>
                  <a:schemeClr val="tx1"/>
                </a:solidFill>
                <a:latin typeface="Times New Roman" pitchFamily="18" charset="0"/>
                <a:cs typeface="Times New Roman" pitchFamily="18" charset="0"/>
              </a:rPr>
              <a:t>.</a:t>
            </a:r>
          </a:p>
          <a:p>
            <a:pPr>
              <a:buNone/>
            </a:pPr>
            <a:r>
              <a:rPr lang="ru-RU" sz="1800" dirty="0" smtClean="0">
                <a:solidFill>
                  <a:schemeClr val="tx1"/>
                </a:solidFill>
                <a:latin typeface="Times New Roman" pitchFamily="18" charset="0"/>
                <a:cs typeface="Times New Roman" pitchFamily="18" charset="0"/>
              </a:rPr>
              <a:t>           </a:t>
            </a:r>
            <a:r>
              <a:rPr lang="ru-RU" sz="1800" b="1" i="1" dirty="0" smtClean="0">
                <a:solidFill>
                  <a:schemeClr val="tx1"/>
                </a:solidFill>
                <a:latin typeface="Times New Roman" pitchFamily="18" charset="0"/>
                <a:cs typeface="Times New Roman" pitchFamily="18" charset="0"/>
              </a:rPr>
              <a:t>Для </a:t>
            </a:r>
            <a:r>
              <a:rPr lang="ru-RU" sz="1800" b="1" i="1" dirty="0" err="1" smtClean="0">
                <a:solidFill>
                  <a:schemeClr val="tx1"/>
                </a:solidFill>
                <a:latin typeface="Times New Roman" pitchFamily="18" charset="0"/>
                <a:cs typeface="Times New Roman" pitchFamily="18" charset="0"/>
              </a:rPr>
              <a:t>захисту</a:t>
            </a:r>
            <a:r>
              <a:rPr lang="ru-RU" sz="1800" b="1" i="1" dirty="0" smtClean="0">
                <a:solidFill>
                  <a:schemeClr val="tx1"/>
                </a:solidFill>
                <a:latin typeface="Times New Roman" pitchFamily="18" charset="0"/>
                <a:cs typeface="Times New Roman" pitchFamily="18" charset="0"/>
              </a:rPr>
              <a:t> </a:t>
            </a:r>
            <a:r>
              <a:rPr lang="ru-RU" sz="1800" b="1" i="1" dirty="0" err="1" smtClean="0">
                <a:solidFill>
                  <a:schemeClr val="tx1"/>
                </a:solidFill>
                <a:latin typeface="Times New Roman" pitchFamily="18" charset="0"/>
                <a:cs typeface="Times New Roman" pitchFamily="18" charset="0"/>
              </a:rPr>
              <a:t>від</a:t>
            </a:r>
            <a:r>
              <a:rPr lang="ru-RU" sz="1800" b="1" i="1" dirty="0" smtClean="0">
                <a:solidFill>
                  <a:schemeClr val="tx1"/>
                </a:solidFill>
                <a:latin typeface="Times New Roman" pitchFamily="18" charset="0"/>
                <a:cs typeface="Times New Roman" pitchFamily="18" charset="0"/>
              </a:rPr>
              <a:t> </a:t>
            </a:r>
            <a:r>
              <a:rPr lang="ru-RU" sz="1800" b="1" i="1" dirty="0" err="1" smtClean="0">
                <a:solidFill>
                  <a:schemeClr val="tx1"/>
                </a:solidFill>
                <a:latin typeface="Times New Roman" pitchFamily="18" charset="0"/>
                <a:cs typeface="Times New Roman" pitchFamily="18" charset="0"/>
              </a:rPr>
              <a:t>високоточної</a:t>
            </a:r>
            <a:r>
              <a:rPr lang="ru-RU" sz="1800" b="1" i="1" dirty="0" smtClean="0">
                <a:solidFill>
                  <a:schemeClr val="tx1"/>
                </a:solidFill>
                <a:latin typeface="Times New Roman" pitchFamily="18" charset="0"/>
                <a:cs typeface="Times New Roman" pitchFamily="18" charset="0"/>
              </a:rPr>
              <a:t> </a:t>
            </a:r>
            <a:r>
              <a:rPr lang="ru-RU" sz="1800" b="1" i="1" dirty="0" err="1" smtClean="0">
                <a:solidFill>
                  <a:schemeClr val="tx1"/>
                </a:solidFill>
                <a:latin typeface="Times New Roman" pitchFamily="18" charset="0"/>
                <a:cs typeface="Times New Roman" pitchFamily="18" charset="0"/>
              </a:rPr>
              <a:t>зброї</a:t>
            </a:r>
            <a:r>
              <a:rPr lang="ru-RU" sz="1800" b="1" i="1"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противника максимально </a:t>
            </a:r>
            <a:r>
              <a:rPr lang="ru-RU" sz="1800" dirty="0" err="1" smtClean="0">
                <a:solidFill>
                  <a:schemeClr val="tx1"/>
                </a:solidFill>
                <a:latin typeface="Times New Roman" pitchFamily="18" charset="0"/>
                <a:cs typeface="Times New Roman" pitchFamily="18" charset="0"/>
              </a:rPr>
              <a:t>використовуються</a:t>
            </a:r>
            <a:r>
              <a:rPr lang="ru-RU" sz="1800" dirty="0" smtClean="0">
                <a:solidFill>
                  <a:schemeClr val="tx1"/>
                </a:solidFill>
                <a:latin typeface="Times New Roman" pitchFamily="18" charset="0"/>
                <a:cs typeface="Times New Roman" pitchFamily="18" charset="0"/>
              </a:rPr>
              <a:t> поля </a:t>
            </a:r>
            <a:r>
              <a:rPr lang="ru-RU" sz="1800" dirty="0" err="1" smtClean="0">
                <a:solidFill>
                  <a:schemeClr val="tx1"/>
                </a:solidFill>
                <a:latin typeface="Times New Roman" pitchFamily="18" charset="0"/>
                <a:cs typeface="Times New Roman" pitchFamily="18" charset="0"/>
              </a:rPr>
              <a:t>радіолокаційної</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невидимості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утворені</a:t>
            </a:r>
            <a:r>
              <a:rPr lang="ru-RU" sz="1800" dirty="0" smtClean="0">
                <a:solidFill>
                  <a:schemeClr val="tx1"/>
                </a:solidFill>
                <a:latin typeface="Times New Roman" pitchFamily="18" charset="0"/>
                <a:cs typeface="Times New Roman" pitchFamily="18" charset="0"/>
              </a:rPr>
              <a:t> складками </a:t>
            </a:r>
            <a:r>
              <a:rPr lang="ru-RU" sz="1800" dirty="0" err="1" smtClean="0">
                <a:solidFill>
                  <a:schemeClr val="tx1"/>
                </a:solidFill>
                <a:latin typeface="Times New Roman" pitchFamily="18" charset="0"/>
                <a:cs typeface="Times New Roman" pitchFamily="18" charset="0"/>
              </a:rPr>
              <a:t>місцевості</a:t>
            </a:r>
            <a:r>
              <a:rPr lang="ru-RU" sz="1800" dirty="0" smtClean="0">
                <a:solidFill>
                  <a:schemeClr val="tx1"/>
                </a:solidFill>
                <a:latin typeface="Times New Roman" pitchFamily="18" charset="0"/>
                <a:cs typeface="Times New Roman" pitchFamily="18" charset="0"/>
              </a:rPr>
              <a:t> та </a:t>
            </a:r>
            <a:r>
              <a:rPr lang="ru-RU" sz="1800" dirty="0" err="1" smtClean="0">
                <a:solidFill>
                  <a:schemeClr val="tx1"/>
                </a:solidFill>
                <a:latin typeface="Times New Roman" pitchFamily="18" charset="0"/>
                <a:cs typeface="Times New Roman" pitchFamily="18" charset="0"/>
              </a:rPr>
              <a:t>місцевими</a:t>
            </a:r>
            <a:r>
              <a:rPr lang="ru-RU" sz="1800" dirty="0" smtClean="0">
                <a:solidFill>
                  <a:schemeClr val="tx1"/>
                </a:solidFill>
                <a:latin typeface="Times New Roman" pitchFamily="18" charset="0"/>
                <a:cs typeface="Times New Roman" pitchFamily="18" charset="0"/>
              </a:rPr>
              <a:t> предметами, а </a:t>
            </a:r>
            <a:r>
              <a:rPr lang="ru-RU" sz="1800" dirty="0" err="1" smtClean="0">
                <a:solidFill>
                  <a:schemeClr val="tx1"/>
                </a:solidFill>
                <a:latin typeface="Times New Roman" pitchFamily="18" charset="0"/>
                <a:cs typeface="Times New Roman" pitchFamily="18" charset="0"/>
              </a:rPr>
              <a:t>також</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придорожня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рослинність</a:t>
            </a:r>
            <a:r>
              <a:rPr lang="ru-RU" sz="1800" dirty="0" smtClean="0">
                <a:solidFill>
                  <a:schemeClr val="tx1"/>
                </a:solidFill>
                <a:latin typeface="Times New Roman" pitchFamily="18" charset="0"/>
                <a:cs typeface="Times New Roman" pitchFamily="18" charset="0"/>
              </a:rPr>
              <a:t>. На </a:t>
            </a:r>
            <a:r>
              <a:rPr lang="ru-RU" sz="1800" dirty="0" err="1" smtClean="0">
                <a:solidFill>
                  <a:schemeClr val="tx1"/>
                </a:solidFill>
                <a:latin typeface="Times New Roman" pitchFamily="18" charset="0"/>
                <a:cs typeface="Times New Roman" pitchFamily="18" charset="0"/>
              </a:rPr>
              <a:t>відкритих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ділянках</a:t>
            </a:r>
            <a:r>
              <a:rPr lang="ru-RU" sz="1800" dirty="0" smtClean="0">
                <a:solidFill>
                  <a:schemeClr val="tx1"/>
                </a:solidFill>
                <a:latin typeface="Times New Roman" pitchFamily="18" charset="0"/>
                <a:cs typeface="Times New Roman" pitchFamily="18" charset="0"/>
              </a:rPr>
              <a:t> маршруту не </a:t>
            </a:r>
            <a:r>
              <a:rPr lang="ru-RU" sz="1800" dirty="0" err="1" smtClean="0">
                <a:solidFill>
                  <a:schemeClr val="tx1"/>
                </a:solidFill>
                <a:latin typeface="Times New Roman" pitchFamily="18" charset="0"/>
                <a:cs typeface="Times New Roman" pitchFamily="18" charset="0"/>
              </a:rPr>
              <a:t>допускаються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скупчення</a:t>
            </a:r>
            <a:r>
              <a:rPr lang="ru-RU" sz="1800" dirty="0" smtClean="0">
                <a:solidFill>
                  <a:schemeClr val="tx1"/>
                </a:solidFill>
                <a:latin typeface="Times New Roman" pitchFamily="18" charset="0"/>
                <a:cs typeface="Times New Roman" pitchFamily="18" charset="0"/>
              </a:rPr>
              <a:t> та </a:t>
            </a:r>
            <a:r>
              <a:rPr lang="ru-RU" sz="1800" dirty="0" err="1" smtClean="0">
                <a:solidFill>
                  <a:schemeClr val="tx1"/>
                </a:solidFill>
                <a:latin typeface="Times New Roman" pitchFamily="18" charset="0"/>
                <a:cs typeface="Times New Roman" pitchFamily="18" charset="0"/>
              </a:rPr>
              <a:t>зупинка</a:t>
            </a:r>
            <a:r>
              <a:rPr lang="ru-RU" sz="1800" dirty="0" smtClean="0">
                <a:solidFill>
                  <a:schemeClr val="tx1"/>
                </a:solidFill>
                <a:latin typeface="Times New Roman" pitchFamily="18" charset="0"/>
                <a:cs typeface="Times New Roman" pitchFamily="18" charset="0"/>
              </a:rPr>
              <a:t> машин, </a:t>
            </a:r>
            <a:r>
              <a:rPr lang="ru-RU" sz="1800" dirty="0" err="1" smtClean="0">
                <a:solidFill>
                  <a:schemeClr val="tx1"/>
                </a:solidFill>
                <a:latin typeface="Times New Roman" pitchFamily="18" charset="0"/>
                <a:cs typeface="Times New Roman" pitchFamily="18" charset="0"/>
              </a:rPr>
              <a:t>швидкість</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руху</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дистанції</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між</a:t>
            </a:r>
            <a:r>
              <a:rPr lang="ru-RU" sz="1800" dirty="0" smtClean="0">
                <a:solidFill>
                  <a:schemeClr val="tx1"/>
                </a:solidFill>
                <a:latin typeface="Times New Roman" pitchFamily="18" charset="0"/>
                <a:cs typeface="Times New Roman" pitchFamily="18" charset="0"/>
              </a:rPr>
              <a:t> машинами </a:t>
            </a:r>
            <a:r>
              <a:rPr lang="ru-RU" sz="1800" dirty="0" err="1" smtClean="0">
                <a:solidFill>
                  <a:schemeClr val="tx1"/>
                </a:solidFill>
                <a:latin typeface="Times New Roman" pitchFamily="18" charset="0"/>
                <a:cs typeface="Times New Roman" pitchFamily="18" charset="0"/>
              </a:rPr>
              <a:t>збільшуються</a:t>
            </a:r>
            <a:r>
              <a:rPr lang="ru-RU" sz="1800" dirty="0" smtClean="0">
                <a:solidFill>
                  <a:schemeClr val="tx1"/>
                </a:solidFill>
                <a:latin typeface="Times New Roman" pitchFamily="18" charset="0"/>
                <a:cs typeface="Times New Roman" pitchFamily="18" charset="0"/>
              </a:rPr>
              <a:t>.</a:t>
            </a:r>
          </a:p>
          <a:p>
            <a:pPr>
              <a:buNone/>
            </a:pP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Вночі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машини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рухаються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використанням</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приладів</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нічного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бачення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або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світломаскувальних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пристроїв</a:t>
            </a:r>
            <a:r>
              <a:rPr lang="ru-RU" sz="1800" dirty="0" smtClean="0">
                <a:solidFill>
                  <a:schemeClr val="tx1"/>
                </a:solidFill>
                <a:latin typeface="Times New Roman" pitchFamily="18" charset="0"/>
                <a:cs typeface="Times New Roman" pitchFamily="18" charset="0"/>
              </a:rPr>
              <a:t>, а </a:t>
            </a:r>
            <a:r>
              <a:rPr lang="ru-RU" sz="1800" dirty="0" err="1" smtClean="0">
                <a:solidFill>
                  <a:schemeClr val="tx1"/>
                </a:solidFill>
                <a:latin typeface="Times New Roman" pitchFamily="18" charset="0"/>
                <a:cs typeface="Times New Roman" pitchFamily="18" charset="0"/>
              </a:rPr>
              <a:t>під</a:t>
            </a:r>
            <a:r>
              <a:rPr lang="ru-RU" sz="1800" dirty="0" smtClean="0">
                <a:solidFill>
                  <a:schemeClr val="tx1"/>
                </a:solidFill>
                <a:latin typeface="Times New Roman" pitchFamily="18" charset="0"/>
                <a:cs typeface="Times New Roman" pitchFamily="18" charset="0"/>
              </a:rPr>
              <a:t> час </a:t>
            </a:r>
            <a:r>
              <a:rPr lang="ru-RU" sz="1800" dirty="0" err="1" smtClean="0">
                <a:solidFill>
                  <a:schemeClr val="tx1"/>
                </a:solidFill>
                <a:latin typeface="Times New Roman" pitchFamily="18" charset="0"/>
                <a:cs typeface="Times New Roman" pitchFamily="18" charset="0"/>
              </a:rPr>
              <a:t>руху</a:t>
            </a:r>
            <a:r>
              <a:rPr lang="ru-RU" sz="1800" dirty="0" smtClean="0">
                <a:solidFill>
                  <a:schemeClr val="tx1"/>
                </a:solidFill>
                <a:latin typeface="Times New Roman" pitchFamily="18" charset="0"/>
                <a:cs typeface="Times New Roman" pitchFamily="18" charset="0"/>
              </a:rPr>
              <a:t> по </a:t>
            </a:r>
            <a:r>
              <a:rPr lang="ru-RU" sz="1800" dirty="0" err="1" smtClean="0">
                <a:solidFill>
                  <a:schemeClr val="tx1"/>
                </a:solidFill>
                <a:latin typeface="Times New Roman" pitchFamily="18" charset="0"/>
                <a:cs typeface="Times New Roman" pitchFamily="18" charset="0"/>
              </a:rPr>
              <a:t>ділянках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місцевості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які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проглядаються</a:t>
            </a:r>
            <a:r>
              <a:rPr lang="ru-RU" sz="1800" dirty="0" smtClean="0">
                <a:solidFill>
                  <a:schemeClr val="tx1"/>
                </a:solidFill>
                <a:latin typeface="Times New Roman" pitchFamily="18" charset="0"/>
                <a:cs typeface="Times New Roman" pitchFamily="18" charset="0"/>
              </a:rPr>
              <a:t> противником,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в </a:t>
            </a:r>
            <a:r>
              <a:rPr lang="ru-RU" sz="1800" dirty="0" err="1" smtClean="0">
                <a:solidFill>
                  <a:schemeClr val="tx1"/>
                </a:solidFill>
                <a:latin typeface="Times New Roman" pitchFamily="18" charset="0"/>
                <a:cs typeface="Times New Roman" pitchFamily="18" charset="0"/>
              </a:rPr>
              <a:t>світлу</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ніч</a:t>
            </a:r>
            <a:r>
              <a:rPr lang="ru-RU" sz="1800" dirty="0" smtClean="0">
                <a:solidFill>
                  <a:schemeClr val="tx1"/>
                </a:solidFill>
                <a:latin typeface="Times New Roman" pitchFamily="18" charset="0"/>
                <a:cs typeface="Times New Roman" pitchFamily="18" charset="0"/>
              </a:rPr>
              <a:t> — </a:t>
            </a:r>
            <a:r>
              <a:rPr lang="ru-RU" sz="1800" dirty="0" err="1" smtClean="0">
                <a:solidFill>
                  <a:schemeClr val="tx1"/>
                </a:solidFill>
                <a:latin typeface="Times New Roman" pitchFamily="18" charset="0"/>
                <a:cs typeface="Times New Roman" pitchFamily="18" charset="0"/>
              </a:rPr>
              <a:t>з</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повністю</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виключеним</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світлом</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приладами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нічного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бачення</a:t>
            </a:r>
            <a:r>
              <a:rPr lang="ru-RU" sz="1800" dirty="0" smtClean="0">
                <a:solidFill>
                  <a:schemeClr val="tx1"/>
                </a:solidFill>
                <a:latin typeface="Times New Roman" pitchFamily="18" charset="0"/>
                <a:cs typeface="Times New Roman" pitchFamily="18" charset="0"/>
              </a:rPr>
              <a:t>.</a:t>
            </a:r>
            <a:endParaRPr lang="ru-RU" sz="1800" dirty="0" smtClean="0">
              <a:solidFill>
                <a:schemeClr val="tx1"/>
              </a:solidFill>
            </a:endParaRPr>
          </a:p>
          <a:p>
            <a:pPr>
              <a:buNone/>
            </a:pPr>
            <a:endParaRPr lang="ru-RU" sz="1800" dirty="0" smtClean="0">
              <a:solidFill>
                <a:schemeClr val="tx1"/>
              </a:solidFill>
            </a:endParaRPr>
          </a:p>
          <a:p>
            <a:pPr>
              <a:buNone/>
            </a:pPr>
            <a:endParaRPr lang="ru-RU" sz="1800" dirty="0" smtClean="0">
              <a:solidFill>
                <a:schemeClr val="tx1"/>
              </a:solidFill>
            </a:endParaRPr>
          </a:p>
          <a:p>
            <a:pPr>
              <a:buNone/>
            </a:pPr>
            <a:endParaRPr lang="ru-RU" sz="1800" dirty="0" smtClean="0"/>
          </a:p>
          <a:p>
            <a:pPr>
              <a:buNone/>
            </a:pPr>
            <a:endParaRPr lang="ru-RU" sz="1800" dirty="0" smtClean="0">
              <a:latin typeface="Times New Roman" pitchFamily="18" charset="0"/>
              <a:cs typeface="Times New Roman" pitchFamily="18" charset="0"/>
            </a:endParaRP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142852"/>
          </a:xfrm>
        </p:spPr>
        <p:txBody>
          <a:bodyPr>
            <a:normAutofit fontScale="90000"/>
          </a:bodyPr>
          <a:lstStyle/>
          <a:p>
            <a:endParaRPr lang="ru-RU" dirty="0"/>
          </a:p>
        </p:txBody>
      </p:sp>
      <p:sp>
        <p:nvSpPr>
          <p:cNvPr id="3" name="Содержимое 2"/>
          <p:cNvSpPr>
            <a:spLocks noGrp="1"/>
          </p:cNvSpPr>
          <p:nvPr>
            <p:ph idx="1"/>
          </p:nvPr>
        </p:nvSpPr>
        <p:spPr>
          <a:xfrm>
            <a:off x="304800" y="214290"/>
            <a:ext cx="8686800" cy="5865835"/>
          </a:xfrm>
        </p:spPr>
        <p:txBody>
          <a:bodyPr>
            <a:normAutofit/>
          </a:bodyPr>
          <a:lstStyle/>
          <a:p>
            <a:pPr marL="0" indent="0">
              <a:buNone/>
            </a:pPr>
            <a:r>
              <a:rPr lang="ru-RU" sz="1800" dirty="0" smtClean="0">
                <a:solidFill>
                  <a:schemeClr val="tx1"/>
                </a:solidFill>
                <a:latin typeface="Times New Roman" pitchFamily="18" charset="0"/>
                <a:cs typeface="Times New Roman" pitchFamily="18" charset="0"/>
              </a:rPr>
              <a:t>             Командир взводу </a:t>
            </a:r>
            <a:r>
              <a:rPr lang="ru-RU" sz="1800" dirty="0" err="1" smtClean="0">
                <a:solidFill>
                  <a:schemeClr val="tx1"/>
                </a:solidFill>
                <a:latin typeface="Times New Roman" pitchFamily="18" charset="0"/>
                <a:cs typeface="Times New Roman" pitchFamily="18" charset="0"/>
              </a:rPr>
              <a:t>під</a:t>
            </a:r>
            <a:r>
              <a:rPr lang="ru-RU" sz="1800" dirty="0" smtClean="0">
                <a:solidFill>
                  <a:schemeClr val="tx1"/>
                </a:solidFill>
                <a:latin typeface="Times New Roman" pitchFamily="18" charset="0"/>
                <a:cs typeface="Times New Roman" pitchFamily="18" charset="0"/>
              </a:rPr>
              <a:t> час </a:t>
            </a:r>
            <a:r>
              <a:rPr lang="ru-RU" sz="1800" dirty="0" err="1" smtClean="0">
                <a:solidFill>
                  <a:schemeClr val="tx1"/>
                </a:solidFill>
                <a:latin typeface="Times New Roman" pitchFamily="18" charset="0"/>
                <a:cs typeface="Times New Roman" pitchFamily="18" charset="0"/>
              </a:rPr>
              <a:t>здійснення</a:t>
            </a:r>
            <a:r>
              <a:rPr lang="ru-RU" sz="1800" dirty="0" smtClean="0">
                <a:solidFill>
                  <a:schemeClr val="tx1"/>
                </a:solidFill>
                <a:latin typeface="Times New Roman" pitchFamily="18" charset="0"/>
                <a:cs typeface="Times New Roman" pitchFamily="18" charset="0"/>
              </a:rPr>
              <a:t> маршу </a:t>
            </a:r>
            <a:r>
              <a:rPr lang="ru-RU" sz="1800" dirty="0" err="1" smtClean="0">
                <a:solidFill>
                  <a:schemeClr val="tx1"/>
                </a:solidFill>
                <a:latin typeface="Times New Roman" pitchFamily="18" charset="0"/>
                <a:cs typeface="Times New Roman" pitchFamily="18" charset="0"/>
              </a:rPr>
              <a:t>керує</a:t>
            </a:r>
            <a:r>
              <a:rPr lang="ru-RU" sz="1800" dirty="0" smtClean="0">
                <a:solidFill>
                  <a:schemeClr val="tx1"/>
                </a:solidFill>
                <a:latin typeface="Times New Roman" pitchFamily="18" charset="0"/>
                <a:cs typeface="Times New Roman" pitchFamily="18" charset="0"/>
              </a:rPr>
              <a:t> взводом, </a:t>
            </a:r>
            <a:r>
              <a:rPr lang="ru-RU" sz="1800" dirty="0" err="1" smtClean="0">
                <a:solidFill>
                  <a:schemeClr val="tx1"/>
                </a:solidFill>
                <a:latin typeface="Times New Roman" pitchFamily="18" charset="0"/>
                <a:cs typeface="Times New Roman" pitchFamily="18" charset="0"/>
              </a:rPr>
              <a:t>знаходячись</a:t>
            </a:r>
            <a:r>
              <a:rPr lang="ru-RU" sz="1800" dirty="0" smtClean="0">
                <a:solidFill>
                  <a:schemeClr val="tx1"/>
                </a:solidFill>
                <a:latin typeface="Times New Roman" pitchFamily="18" charset="0"/>
                <a:cs typeface="Times New Roman" pitchFamily="18" charset="0"/>
              </a:rPr>
              <a:t> у </a:t>
            </a:r>
            <a:r>
              <a:rPr lang="ru-RU" sz="1800" dirty="0" err="1" smtClean="0">
                <a:solidFill>
                  <a:schemeClr val="tx1"/>
                </a:solidFill>
                <a:latin typeface="Times New Roman" pitchFamily="18" charset="0"/>
                <a:cs typeface="Times New Roman" pitchFamily="18" charset="0"/>
              </a:rPr>
              <a:t>бойовій</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машині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бронетранспортері</a:t>
            </a:r>
            <a:r>
              <a:rPr lang="ru-RU" sz="1800" dirty="0" smtClean="0">
                <a:solidFill>
                  <a:schemeClr val="tx1"/>
                </a:solidFill>
                <a:latin typeface="Times New Roman" pitchFamily="18" charset="0"/>
                <a:cs typeface="Times New Roman" pitchFamily="18" charset="0"/>
              </a:rPr>
              <a:t>), танку, як правило, у </a:t>
            </a:r>
            <a:r>
              <a:rPr lang="ru-RU" sz="1800" dirty="0" err="1" smtClean="0">
                <a:solidFill>
                  <a:schemeClr val="tx1"/>
                </a:solidFill>
                <a:latin typeface="Times New Roman" pitchFamily="18" charset="0"/>
                <a:cs typeface="Times New Roman" pitchFamily="18" charset="0"/>
              </a:rPr>
              <a:t>голові</a:t>
            </a:r>
            <a:r>
              <a:rPr lang="ru-RU" sz="1800" dirty="0" smtClean="0">
                <a:solidFill>
                  <a:schemeClr val="tx1"/>
                </a:solidFill>
                <a:latin typeface="Times New Roman" pitchFamily="18" charset="0"/>
                <a:cs typeface="Times New Roman" pitchFamily="18" charset="0"/>
              </a:rPr>
              <a:t> колони взводу. </a:t>
            </a:r>
            <a:r>
              <a:rPr lang="ru-RU" sz="1800" dirty="0" err="1" smtClean="0">
                <a:solidFill>
                  <a:schemeClr val="tx1"/>
                </a:solidFill>
                <a:latin typeface="Times New Roman" pitchFamily="18" charset="0"/>
                <a:cs typeface="Times New Roman" pitchFamily="18" charset="0"/>
              </a:rPr>
              <a:t>Управління</a:t>
            </a:r>
            <a:r>
              <a:rPr lang="ru-RU" sz="1800" dirty="0" smtClean="0">
                <a:solidFill>
                  <a:schemeClr val="tx1"/>
                </a:solidFill>
                <a:latin typeface="Times New Roman" pitchFamily="18" charset="0"/>
                <a:cs typeface="Times New Roman" pitchFamily="18" charset="0"/>
              </a:rPr>
              <a:t> взводом на </a:t>
            </a:r>
            <a:r>
              <a:rPr lang="ru-RU" sz="1800" dirty="0" err="1" smtClean="0">
                <a:solidFill>
                  <a:schemeClr val="tx1"/>
                </a:solidFill>
                <a:latin typeface="Times New Roman" pitchFamily="18" charset="0"/>
                <a:cs typeface="Times New Roman" pitchFamily="18" charset="0"/>
              </a:rPr>
              <a:t>марші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здійснюється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встановленими</a:t>
            </a:r>
            <a:r>
              <a:rPr lang="ru-RU" sz="1800" dirty="0" smtClean="0">
                <a:solidFill>
                  <a:schemeClr val="tx1"/>
                </a:solidFill>
                <a:latin typeface="Times New Roman" pitchFamily="18" charset="0"/>
                <a:cs typeface="Times New Roman" pitchFamily="18" charset="0"/>
              </a:rPr>
              <a:t> сигналами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командами. </a:t>
            </a:r>
            <a:r>
              <a:rPr lang="ru-RU" sz="1800" dirty="0" err="1" smtClean="0">
                <a:solidFill>
                  <a:schemeClr val="tx1"/>
                </a:solidFill>
                <a:latin typeface="Times New Roman" pitchFamily="18" charset="0"/>
                <a:cs typeface="Times New Roman" pitchFamily="18" charset="0"/>
              </a:rPr>
              <a:t>Радіозасоби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працюють</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тільки</a:t>
            </a:r>
            <a:r>
              <a:rPr lang="ru-RU" sz="1800" dirty="0" smtClean="0">
                <a:solidFill>
                  <a:schemeClr val="tx1"/>
                </a:solidFill>
                <a:latin typeface="Times New Roman" pitchFamily="18" charset="0"/>
                <a:cs typeface="Times New Roman" pitchFamily="18" charset="0"/>
              </a:rPr>
              <a:t> на </a:t>
            </a:r>
            <a:r>
              <a:rPr lang="ru-RU" sz="1800" dirty="0" err="1" smtClean="0">
                <a:solidFill>
                  <a:schemeClr val="tx1"/>
                </a:solidFill>
                <a:latin typeface="Times New Roman" pitchFamily="18" charset="0"/>
                <a:cs typeface="Times New Roman" pitchFamily="18" charset="0"/>
              </a:rPr>
              <a:t>прийом</a:t>
            </a:r>
            <a:r>
              <a:rPr lang="ru-RU" sz="1800" dirty="0" smtClean="0">
                <a:solidFill>
                  <a:schemeClr val="tx1"/>
                </a:solidFill>
                <a:latin typeface="Times New Roman" pitchFamily="18" charset="0"/>
                <a:cs typeface="Times New Roman" pitchFamily="18" charset="0"/>
              </a:rPr>
              <a:t>.</a:t>
            </a:r>
          </a:p>
          <a:p>
            <a:pPr marL="0" indent="0">
              <a:buNone/>
            </a:pPr>
            <a:r>
              <a:rPr lang="ru-RU" sz="1800" dirty="0" smtClean="0">
                <a:solidFill>
                  <a:schemeClr val="tx1"/>
                </a:solidFill>
                <a:latin typeface="Times New Roman" pitchFamily="18" charset="0"/>
                <a:cs typeface="Times New Roman" pitchFamily="18" charset="0"/>
              </a:rPr>
              <a:t>      У </a:t>
            </a:r>
            <a:r>
              <a:rPr lang="ru-RU" sz="1800" dirty="0" err="1" smtClean="0">
                <a:solidFill>
                  <a:schemeClr val="tx1"/>
                </a:solidFill>
                <a:latin typeface="Times New Roman" pitchFamily="18" charset="0"/>
                <a:cs typeface="Times New Roman" pitchFamily="18" charset="0"/>
              </a:rPr>
              <a:t>ході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здійснення</a:t>
            </a:r>
            <a:r>
              <a:rPr lang="ru-RU" sz="1800" dirty="0" smtClean="0">
                <a:solidFill>
                  <a:schemeClr val="tx1"/>
                </a:solidFill>
                <a:latin typeface="Times New Roman" pitchFamily="18" charset="0"/>
                <a:cs typeface="Times New Roman" pitchFamily="18" charset="0"/>
              </a:rPr>
              <a:t> маршу командир взводу </a:t>
            </a:r>
            <a:r>
              <a:rPr lang="ru-RU" sz="1800" dirty="0" err="1" smtClean="0">
                <a:solidFill>
                  <a:schemeClr val="tx1"/>
                </a:solidFill>
                <a:latin typeface="Times New Roman" pitchFamily="18" charset="0"/>
                <a:cs typeface="Times New Roman" pitchFamily="18" charset="0"/>
              </a:rPr>
              <a:t>використовує</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встановлені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сигнали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оповіщення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управління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взаємодії</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відповідно</a:t>
            </a:r>
            <a:r>
              <a:rPr lang="ru-RU" sz="1800" dirty="0" smtClean="0">
                <a:solidFill>
                  <a:schemeClr val="tx1"/>
                </a:solidFill>
                <a:latin typeface="Times New Roman" pitchFamily="18" charset="0"/>
                <a:cs typeface="Times New Roman" pitchFamily="18" charset="0"/>
              </a:rPr>
              <a:t> до </a:t>
            </a:r>
            <a:r>
              <a:rPr lang="ru-RU" sz="1800" dirty="0" err="1" smtClean="0">
                <a:solidFill>
                  <a:schemeClr val="tx1"/>
                </a:solidFill>
                <a:latin typeface="Times New Roman" pitchFamily="18" charset="0"/>
                <a:cs typeface="Times New Roman" pitchFamily="18" charset="0"/>
              </a:rPr>
              <a:t>таблиці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сигналів</a:t>
            </a:r>
            <a:r>
              <a:rPr lang="ru-RU" sz="1800" dirty="0" smtClean="0">
                <a:solidFill>
                  <a:schemeClr val="tx1"/>
                </a:solidFill>
                <a:latin typeface="Times New Roman" pitchFamily="18" charset="0"/>
                <a:cs typeface="Times New Roman" pitchFamily="18" charset="0"/>
              </a:rPr>
              <a:t>. </a:t>
            </a:r>
          </a:p>
          <a:p>
            <a:pPr marL="0" indent="0">
              <a:buNone/>
            </a:pPr>
            <a:r>
              <a:rPr lang="ru-RU" sz="1800" dirty="0" smtClean="0">
                <a:solidFill>
                  <a:schemeClr val="tx1"/>
                </a:solidFill>
                <a:latin typeface="Times New Roman" pitchFamily="18" charset="0"/>
                <a:cs typeface="Times New Roman" pitchFamily="18" charset="0"/>
              </a:rPr>
              <a:t>      При </a:t>
            </a:r>
            <a:r>
              <a:rPr lang="ru-RU" sz="1800" dirty="0" err="1" smtClean="0">
                <a:solidFill>
                  <a:schemeClr val="tx1"/>
                </a:solidFill>
                <a:latin typeface="Times New Roman" pitchFamily="18" charset="0"/>
                <a:cs typeface="Times New Roman" pitchFamily="18" charset="0"/>
              </a:rPr>
              <a:t>зустрічі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із</a:t>
            </a:r>
            <a:r>
              <a:rPr lang="ru-RU" sz="1800" dirty="0" smtClean="0">
                <a:solidFill>
                  <a:schemeClr val="tx1"/>
                </a:solidFill>
                <a:latin typeface="Times New Roman" pitchFamily="18" charset="0"/>
                <a:cs typeface="Times New Roman" pitchFamily="18" charset="0"/>
              </a:rPr>
              <a:t> противником,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зав'язкою</a:t>
            </a:r>
            <a:r>
              <a:rPr lang="ru-RU" sz="1800" dirty="0" smtClean="0">
                <a:solidFill>
                  <a:schemeClr val="tx1"/>
                </a:solidFill>
                <a:latin typeface="Times New Roman" pitchFamily="18" charset="0"/>
                <a:cs typeface="Times New Roman" pitchFamily="18" charset="0"/>
              </a:rPr>
              <a:t> бою командир взводу </a:t>
            </a:r>
            <a:r>
              <a:rPr lang="ru-RU" sz="1800" dirty="0" err="1" smtClean="0">
                <a:solidFill>
                  <a:schemeClr val="tx1"/>
                </a:solidFill>
                <a:latin typeface="Times New Roman" pitchFamily="18" charset="0"/>
                <a:cs typeface="Times New Roman" pitchFamily="18" charset="0"/>
              </a:rPr>
              <a:t>управляє</a:t>
            </a:r>
            <a:r>
              <a:rPr lang="ru-RU" sz="1800" dirty="0" smtClean="0">
                <a:solidFill>
                  <a:schemeClr val="tx1"/>
                </a:solidFill>
                <a:latin typeface="Times New Roman" pitchFamily="18" charset="0"/>
                <a:cs typeface="Times New Roman" pitchFamily="18" charset="0"/>
              </a:rPr>
              <a:t> взводом шляхом </a:t>
            </a:r>
            <a:r>
              <a:rPr lang="ru-RU" sz="1800" dirty="0" err="1" smtClean="0">
                <a:solidFill>
                  <a:schemeClr val="tx1"/>
                </a:solidFill>
                <a:latin typeface="Times New Roman" pitchFamily="18" charset="0"/>
                <a:cs typeface="Times New Roman" pitchFamily="18" charset="0"/>
              </a:rPr>
              <a:t>подачі</a:t>
            </a:r>
            <a:r>
              <a:rPr lang="ru-RU" sz="1800" dirty="0" smtClean="0">
                <a:solidFill>
                  <a:schemeClr val="tx1"/>
                </a:solidFill>
                <a:latin typeface="Times New Roman" pitchFamily="18" charset="0"/>
                <a:cs typeface="Times New Roman" pitchFamily="18" charset="0"/>
              </a:rPr>
              <a:t> команд по </a:t>
            </a:r>
            <a:r>
              <a:rPr lang="ru-RU" sz="1800" dirty="0" err="1" smtClean="0">
                <a:solidFill>
                  <a:schemeClr val="tx1"/>
                </a:solidFill>
                <a:latin typeface="Times New Roman" pitchFamily="18" charset="0"/>
                <a:cs typeface="Times New Roman" pitchFamily="18" charset="0"/>
              </a:rPr>
              <a:t>радіо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відкритим</a:t>
            </a:r>
            <a:r>
              <a:rPr lang="ru-RU" sz="1800" dirty="0" smtClean="0">
                <a:solidFill>
                  <a:schemeClr val="tx1"/>
                </a:solidFill>
                <a:latin typeface="Times New Roman" pitchFamily="18" charset="0"/>
                <a:cs typeface="Times New Roman" pitchFamily="18" charset="0"/>
              </a:rPr>
              <a:t> текстом. </a:t>
            </a:r>
          </a:p>
          <a:p>
            <a:pPr marL="0" indent="0">
              <a:buNone/>
            </a:pP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Найменування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підрозділів</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посади </a:t>
            </a:r>
            <a:r>
              <a:rPr lang="ru-RU" sz="1800" dirty="0" err="1" smtClean="0">
                <a:solidFill>
                  <a:schemeClr val="tx1"/>
                </a:solidFill>
                <a:latin typeface="Times New Roman" pitchFamily="18" charset="0"/>
                <a:cs typeface="Times New Roman" pitchFamily="18" charset="0"/>
              </a:rPr>
              <a:t>командирів</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вказуються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позивними</a:t>
            </a:r>
            <a:r>
              <a:rPr lang="ru-RU" sz="1800" dirty="0" smtClean="0">
                <a:solidFill>
                  <a:schemeClr val="tx1"/>
                </a:solidFill>
                <a:latin typeface="Times New Roman" pitchFamily="18" charset="0"/>
                <a:cs typeface="Times New Roman" pitchFamily="18" charset="0"/>
              </a:rPr>
              <a:t>, а </a:t>
            </a:r>
            <a:r>
              <a:rPr lang="ru-RU" sz="1800" dirty="0" err="1" smtClean="0">
                <a:solidFill>
                  <a:schemeClr val="tx1"/>
                </a:solidFill>
                <a:latin typeface="Times New Roman" pitchFamily="18" charset="0"/>
                <a:cs typeface="Times New Roman" pitchFamily="18" charset="0"/>
              </a:rPr>
              <a:t>місцеві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предмети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пункти</a:t>
            </a:r>
            <a:r>
              <a:rPr lang="ru-RU" sz="1800" dirty="0" smtClean="0">
                <a:solidFill>
                  <a:schemeClr val="tx1"/>
                </a:solidFill>
                <a:latin typeface="Times New Roman" pitchFamily="18" charset="0"/>
                <a:cs typeface="Times New Roman" pitchFamily="18" charset="0"/>
              </a:rPr>
              <a:t> - </a:t>
            </a:r>
            <a:r>
              <a:rPr lang="ru-RU" sz="1800" dirty="0" err="1" smtClean="0">
                <a:solidFill>
                  <a:schemeClr val="tx1"/>
                </a:solidFill>
                <a:latin typeface="Times New Roman" pitchFamily="18" charset="0"/>
                <a:cs typeface="Times New Roman" pitchFamily="18" charset="0"/>
              </a:rPr>
              <a:t>умовними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кодованими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найменуваннями</a:t>
            </a:r>
            <a:r>
              <a:rPr lang="ru-RU" sz="1800" dirty="0" smtClean="0">
                <a:solidFill>
                  <a:schemeClr val="tx1"/>
                </a:solidFill>
                <a:latin typeface="Times New Roman" pitchFamily="18" charset="0"/>
                <a:cs typeface="Times New Roman" pitchFamily="18" charset="0"/>
              </a:rPr>
              <a:t>. </a:t>
            </a:r>
          </a:p>
          <a:p>
            <a:pPr marL="0" indent="0">
              <a:buNone/>
            </a:pPr>
            <a:r>
              <a:rPr lang="ru-RU" sz="1800" dirty="0" smtClean="0">
                <a:solidFill>
                  <a:schemeClr val="tx1"/>
                </a:solidFill>
                <a:latin typeface="Times New Roman" pitchFamily="18" charset="0"/>
                <a:cs typeface="Times New Roman" pitchFamily="18" charset="0"/>
              </a:rPr>
              <a:t>      В </a:t>
            </a:r>
            <a:r>
              <a:rPr lang="ru-RU" sz="1800" dirty="0" err="1" smtClean="0">
                <a:solidFill>
                  <a:schemeClr val="tx1"/>
                </a:solidFill>
                <a:latin typeface="Times New Roman" pitchFamily="18" charset="0"/>
                <a:cs typeface="Times New Roman" pitchFamily="18" charset="0"/>
              </a:rPr>
              <a:t>окремих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випадках</a:t>
            </a:r>
            <a:r>
              <a:rPr lang="ru-RU" sz="1800" dirty="0" smtClean="0">
                <a:solidFill>
                  <a:schemeClr val="tx1"/>
                </a:solidFill>
                <a:latin typeface="Times New Roman" pitchFamily="18" charset="0"/>
                <a:cs typeface="Times New Roman" pitchFamily="18" charset="0"/>
              </a:rPr>
              <a:t> командир взводу </a:t>
            </a:r>
            <a:r>
              <a:rPr lang="ru-RU" sz="1800" dirty="0" err="1" smtClean="0">
                <a:solidFill>
                  <a:schemeClr val="tx1"/>
                </a:solidFill>
                <a:latin typeface="Times New Roman" pitchFamily="18" charset="0"/>
                <a:cs typeface="Times New Roman" pitchFamily="18" charset="0"/>
              </a:rPr>
              <a:t>управляє</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сигнальними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засобами</a:t>
            </a:r>
            <a:r>
              <a:rPr lang="ru-RU" sz="1800" dirty="0" smtClean="0">
                <a:solidFill>
                  <a:schemeClr val="tx1"/>
                </a:solidFill>
                <a:latin typeface="Times New Roman" pitchFamily="18" charset="0"/>
                <a:cs typeface="Times New Roman" pitchFamily="18" charset="0"/>
              </a:rPr>
              <a:t>.</a:t>
            </a:r>
          </a:p>
          <a:p>
            <a:pPr marL="0" indent="0">
              <a:buNone/>
            </a:pPr>
            <a:r>
              <a:rPr lang="ru-RU" sz="1800" dirty="0" smtClean="0">
                <a:solidFill>
                  <a:schemeClr val="tx1"/>
                </a:solidFill>
                <a:latin typeface="Times New Roman" pitchFamily="18" charset="0"/>
                <a:cs typeface="Times New Roman" pitchFamily="18" charset="0"/>
              </a:rPr>
              <a:t>     </a:t>
            </a:r>
            <a:r>
              <a:rPr lang="ru-RU" sz="1800" b="1" dirty="0" smtClean="0">
                <a:solidFill>
                  <a:schemeClr val="tx1"/>
                </a:solidFill>
                <a:latin typeface="Times New Roman" pitchFamily="18" charset="0"/>
                <a:cs typeface="Times New Roman" pitchFamily="18" charset="0"/>
              </a:rPr>
              <a:t>Командир взводу на </a:t>
            </a:r>
            <a:r>
              <a:rPr lang="ru-RU" sz="1800" b="1" dirty="0" err="1" smtClean="0">
                <a:solidFill>
                  <a:schemeClr val="tx1"/>
                </a:solidFill>
                <a:latin typeface="Times New Roman" pitchFamily="18" charset="0"/>
                <a:cs typeface="Times New Roman" pitchFamily="18" charset="0"/>
              </a:rPr>
              <a:t>марші</a:t>
            </a:r>
            <a:r>
              <a:rPr lang="ru-RU" sz="1800" b="1" dirty="0" smtClean="0">
                <a:solidFill>
                  <a:schemeClr val="tx1"/>
                </a:solidFill>
                <a:latin typeface="Times New Roman" pitchFamily="18" charset="0"/>
                <a:cs typeface="Times New Roman" pitchFamily="18" charset="0"/>
              </a:rPr>
              <a:t> повинен:</a:t>
            </a:r>
          </a:p>
          <a:p>
            <a:pPr>
              <a:buNone/>
            </a:pPr>
            <a:r>
              <a:rPr lang="ru-RU" sz="1800" dirty="0" err="1" smtClean="0">
                <a:solidFill>
                  <a:schemeClr val="tx1"/>
                </a:solidFill>
                <a:latin typeface="Times New Roman" pitchFamily="18" charset="0"/>
                <a:cs typeface="Times New Roman" pitchFamily="18" charset="0"/>
              </a:rPr>
              <a:t>дотримуватися</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встановленого</a:t>
            </a:r>
            <a:r>
              <a:rPr lang="ru-RU" sz="1800" dirty="0" smtClean="0">
                <a:solidFill>
                  <a:schemeClr val="tx1"/>
                </a:solidFill>
              </a:rPr>
              <a:t> </a:t>
            </a:r>
            <a:r>
              <a:rPr lang="ru-RU" sz="1800" dirty="0" smtClean="0">
                <a:solidFill>
                  <a:schemeClr val="tx1"/>
                </a:solidFill>
                <a:latin typeface="Times New Roman" pitchFamily="18" charset="0"/>
                <a:cs typeface="Times New Roman" pitchFamily="18" charset="0"/>
              </a:rPr>
              <a:t>порядку </a:t>
            </a:r>
            <a:r>
              <a:rPr lang="ru-RU" sz="1800" dirty="0" err="1" smtClean="0">
                <a:solidFill>
                  <a:schemeClr val="tx1"/>
                </a:solidFill>
                <a:latin typeface="Times New Roman" pitchFamily="18" charset="0"/>
                <a:cs typeface="Times New Roman" pitchFamily="18" charset="0"/>
              </a:rPr>
              <a:t>руху</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маскування</a:t>
            </a:r>
            <a:r>
              <a:rPr lang="ru-RU" sz="1800" dirty="0" smtClean="0">
                <a:solidFill>
                  <a:schemeClr val="tx1"/>
                </a:solidFill>
                <a:latin typeface="Times New Roman" pitchFamily="18" charset="0"/>
                <a:cs typeface="Times New Roman" pitchFamily="18" charset="0"/>
              </a:rPr>
              <a:t>,</a:t>
            </a:r>
          </a:p>
          <a:p>
            <a:pPr>
              <a:buNone/>
            </a:pPr>
            <a:r>
              <a:rPr lang="ru-RU" sz="1800" dirty="0" smtClean="0">
                <a:solidFill>
                  <a:schemeClr val="tx1"/>
                </a:solidFill>
                <a:latin typeface="Times New Roman" pitchFamily="18" charset="0"/>
                <a:cs typeface="Times New Roman" pitchFamily="18" charset="0"/>
              </a:rPr>
              <a:t> не </a:t>
            </a:r>
            <a:r>
              <a:rPr lang="ru-RU" sz="1800" dirty="0" err="1" smtClean="0">
                <a:solidFill>
                  <a:schemeClr val="tx1"/>
                </a:solidFill>
                <a:latin typeface="Times New Roman" pitchFamily="18" charset="0"/>
                <a:cs typeface="Times New Roman" pitchFamily="18" charset="0"/>
              </a:rPr>
              <a:t>допускати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затримок</a:t>
            </a:r>
            <a:r>
              <a:rPr lang="ru-RU" sz="1800" dirty="0" smtClean="0">
                <a:solidFill>
                  <a:schemeClr val="tx1"/>
                </a:solidFill>
                <a:latin typeface="Times New Roman" pitchFamily="18" charset="0"/>
                <a:cs typeface="Times New Roman" pitchFamily="18" charset="0"/>
              </a:rPr>
              <a:t> на переправах, перевалах, у </a:t>
            </a:r>
            <a:r>
              <a:rPr lang="ru-RU" sz="1800" dirty="0" err="1" smtClean="0">
                <a:solidFill>
                  <a:schemeClr val="tx1"/>
                </a:solidFill>
                <a:latin typeface="Times New Roman" pitchFamily="18" charset="0"/>
                <a:cs typeface="Times New Roman" pitchFamily="18" charset="0"/>
              </a:rPr>
              <a:t>тіснинах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тунелях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населених</a:t>
            </a:r>
            <a:r>
              <a:rPr lang="ru-RU" sz="1800" dirty="0" smtClean="0">
                <a:solidFill>
                  <a:schemeClr val="tx1"/>
                </a:solidFill>
                <a:latin typeface="Times New Roman" pitchFamily="18" charset="0"/>
                <a:cs typeface="Times New Roman" pitchFamily="18" charset="0"/>
              </a:rPr>
              <a:t> пунктах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інших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важко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прохідних</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місцях</a:t>
            </a:r>
            <a:r>
              <a:rPr lang="ru-RU" sz="1800" dirty="0" smtClean="0">
                <a:solidFill>
                  <a:schemeClr val="tx1"/>
                </a:solidFill>
                <a:latin typeface="Times New Roman" pitchFamily="18" charset="0"/>
                <a:cs typeface="Times New Roman" pitchFamily="18" charset="0"/>
              </a:rPr>
              <a:t>, </a:t>
            </a:r>
          </a:p>
          <a:p>
            <a:pPr>
              <a:buNone/>
            </a:pPr>
            <a:r>
              <a:rPr lang="ru-RU" sz="1800" dirty="0" smtClean="0">
                <a:solidFill>
                  <a:schemeClr val="tx1"/>
                </a:solidFill>
                <a:latin typeface="Times New Roman" pitchFamily="18" charset="0"/>
                <a:cs typeface="Times New Roman" pitchFamily="18" charset="0"/>
              </a:rPr>
              <a:t>вести </a:t>
            </a:r>
            <a:r>
              <a:rPr lang="ru-RU" sz="1800" dirty="0" err="1" smtClean="0">
                <a:solidFill>
                  <a:schemeClr val="tx1"/>
                </a:solidFill>
                <a:latin typeface="Times New Roman" pitchFamily="18" charset="0"/>
                <a:cs typeface="Times New Roman" pitchFamily="18" charset="0"/>
              </a:rPr>
              <a:t>безупинне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кругове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спостереження</a:t>
            </a:r>
            <a:r>
              <a:rPr lang="ru-RU" sz="1800" dirty="0" smtClean="0">
                <a:solidFill>
                  <a:schemeClr val="tx1"/>
                </a:solidFill>
                <a:latin typeface="Times New Roman" pitchFamily="18" charset="0"/>
                <a:cs typeface="Times New Roman" pitchFamily="18" charset="0"/>
              </a:rPr>
              <a:t> за </a:t>
            </a:r>
            <a:r>
              <a:rPr lang="ru-RU" sz="1800" dirty="0" err="1" smtClean="0">
                <a:solidFill>
                  <a:schemeClr val="tx1"/>
                </a:solidFill>
                <a:latin typeface="Times New Roman" pitchFamily="18" charset="0"/>
                <a:cs typeface="Times New Roman" pitchFamily="18" charset="0"/>
              </a:rPr>
              <a:t>наземним</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повітряним</a:t>
            </a:r>
            <a:r>
              <a:rPr lang="ru-RU" sz="1800" dirty="0" smtClean="0">
                <a:solidFill>
                  <a:schemeClr val="tx1"/>
                </a:solidFill>
                <a:latin typeface="Times New Roman" pitchFamily="18" charset="0"/>
                <a:cs typeface="Times New Roman" pitchFamily="18" charset="0"/>
              </a:rPr>
              <a:t> противником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сигналами командира </a:t>
            </a:r>
            <a:r>
              <a:rPr lang="ru-RU" sz="1800" dirty="0" err="1" smtClean="0">
                <a:solidFill>
                  <a:schemeClr val="tx1"/>
                </a:solidFill>
                <a:latin typeface="Times New Roman" pitchFamily="18" charset="0"/>
                <a:cs typeface="Times New Roman" pitchFamily="18" charset="0"/>
              </a:rPr>
              <a:t>роти</a:t>
            </a:r>
            <a:r>
              <a:rPr lang="ru-RU" sz="1800" dirty="0" smtClean="0">
                <a:solidFill>
                  <a:schemeClr val="tx1"/>
                </a:solidFill>
                <a:latin typeface="Times New Roman" pitchFamily="18" charset="0"/>
                <a:cs typeface="Times New Roman" pitchFamily="18" charset="0"/>
              </a:rPr>
              <a:t>, </a:t>
            </a:r>
          </a:p>
          <a:p>
            <a:pPr>
              <a:buNone/>
            </a:pPr>
            <a:r>
              <a:rPr lang="ru-RU" sz="1800" dirty="0" err="1" smtClean="0">
                <a:solidFill>
                  <a:schemeClr val="tx1"/>
                </a:solidFill>
                <a:latin typeface="Times New Roman" pitchFamily="18" charset="0"/>
                <a:cs typeface="Times New Roman" pitchFamily="18" charset="0"/>
              </a:rPr>
              <a:t>вчасно</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оповіщати</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особовий</a:t>
            </a:r>
            <a:r>
              <a:rPr lang="ru-RU" sz="1800" dirty="0" smtClean="0">
                <a:solidFill>
                  <a:schemeClr val="tx1"/>
                </a:solidFill>
                <a:latin typeface="Times New Roman" pitchFamily="18" charset="0"/>
                <a:cs typeface="Times New Roman" pitchFamily="18" charset="0"/>
              </a:rPr>
              <a:t> склад про противника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про </a:t>
            </a:r>
            <a:r>
              <a:rPr lang="ru-RU" sz="1800" dirty="0" err="1" smtClean="0">
                <a:solidFill>
                  <a:schemeClr val="tx1"/>
                </a:solidFill>
                <a:latin typeface="Times New Roman" pitchFamily="18" charset="0"/>
                <a:cs typeface="Times New Roman" pitchFamily="18" charset="0"/>
              </a:rPr>
              <a:t>радіоактивне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хімічне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біологічне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зараження</a:t>
            </a:r>
            <a:r>
              <a:rPr lang="ru-RU" sz="1800" dirty="0" smtClean="0">
                <a:solidFill>
                  <a:schemeClr val="tx1"/>
                </a:solidFill>
                <a:latin typeface="Times New Roman" pitchFamily="18" charset="0"/>
                <a:cs typeface="Times New Roman" pitchFamily="18" charset="0"/>
              </a:rPr>
              <a:t>.</a:t>
            </a:r>
          </a:p>
          <a:p>
            <a:pPr>
              <a:buNone/>
            </a:pPr>
            <a:endParaRPr lang="ru-RU" sz="1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285728"/>
          </a:xfrm>
        </p:spPr>
        <p:txBody>
          <a:bodyPr>
            <a:normAutofit fontScale="90000"/>
          </a:bodyPr>
          <a:lstStyle/>
          <a:p>
            <a:endParaRPr lang="ru-RU" dirty="0"/>
          </a:p>
        </p:txBody>
      </p:sp>
      <p:sp>
        <p:nvSpPr>
          <p:cNvPr id="3" name="Содержимое 2"/>
          <p:cNvSpPr>
            <a:spLocks noGrp="1"/>
          </p:cNvSpPr>
          <p:nvPr>
            <p:ph idx="1"/>
          </p:nvPr>
        </p:nvSpPr>
        <p:spPr>
          <a:xfrm>
            <a:off x="304800" y="357166"/>
            <a:ext cx="8686800" cy="5722959"/>
          </a:xfrm>
        </p:spPr>
        <p:txBody>
          <a:bodyPr>
            <a:normAutofit/>
          </a:bodyPr>
          <a:lstStyle/>
          <a:p>
            <a:pPr>
              <a:buNone/>
            </a:pPr>
            <a:r>
              <a:rPr lang="ru-RU" sz="1900" dirty="0" smtClean="0">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Зв’язок</a:t>
            </a:r>
            <a:r>
              <a:rPr lang="ru-RU" sz="1900" dirty="0" smtClean="0">
                <a:solidFill>
                  <a:schemeClr val="tx1"/>
                </a:solidFill>
                <a:latin typeface="Times New Roman" pitchFamily="18" charset="0"/>
                <a:cs typeface="Times New Roman" pitchFamily="18" charset="0"/>
              </a:rPr>
              <a:t> на </a:t>
            </a:r>
            <a:r>
              <a:rPr lang="ru-RU" sz="1900" dirty="0" err="1" smtClean="0">
                <a:solidFill>
                  <a:schemeClr val="tx1"/>
                </a:solidFill>
                <a:latin typeface="Times New Roman" pitchFamily="18" charset="0"/>
                <a:cs typeface="Times New Roman" pitchFamily="18" charset="0"/>
              </a:rPr>
              <a:t>марші</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здійснюється</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рухомими</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засобами</a:t>
            </a:r>
            <a:r>
              <a:rPr lang="ru-RU" sz="1900" dirty="0" smtClean="0">
                <a:solidFill>
                  <a:schemeClr val="tx1"/>
                </a:solidFill>
                <a:latin typeface="Times New Roman" pitchFamily="18" charset="0"/>
                <a:cs typeface="Times New Roman" pitchFamily="18" charset="0"/>
              </a:rPr>
              <a:t>, а в </a:t>
            </a:r>
            <a:r>
              <a:rPr lang="ru-RU" sz="1900" dirty="0" err="1" smtClean="0">
                <a:solidFill>
                  <a:schemeClr val="tx1"/>
                </a:solidFill>
                <a:latin typeface="Times New Roman" pitchFamily="18" charset="0"/>
                <a:cs typeface="Times New Roman" pitchFamily="18" charset="0"/>
              </a:rPr>
              <a:t>підрозділах</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крім</a:t>
            </a:r>
            <a:r>
              <a:rPr lang="ru-RU" sz="1900" dirty="0" smtClean="0">
                <a:solidFill>
                  <a:schemeClr val="tx1"/>
                </a:solidFill>
                <a:latin typeface="Times New Roman" pitchFamily="18" charset="0"/>
                <a:cs typeface="Times New Roman" pitchFamily="18" charset="0"/>
              </a:rPr>
              <a:t> того, </a:t>
            </a:r>
            <a:r>
              <a:rPr lang="ru-RU" sz="1900" dirty="0" err="1" smtClean="0">
                <a:solidFill>
                  <a:schemeClr val="tx1"/>
                </a:solidFill>
                <a:latin typeface="Times New Roman" pitchFamily="18" charset="0"/>
                <a:cs typeface="Times New Roman" pitchFamily="18" charset="0"/>
              </a:rPr>
              <a:t>встановленими</a:t>
            </a:r>
            <a:r>
              <a:rPr lang="ru-RU" sz="1900" dirty="0" smtClean="0">
                <a:solidFill>
                  <a:schemeClr val="tx1"/>
                </a:solidFill>
                <a:latin typeface="Times New Roman" pitchFamily="18" charset="0"/>
                <a:cs typeface="Times New Roman" pitchFamily="18" charset="0"/>
              </a:rPr>
              <a:t> сигналами. </a:t>
            </a:r>
            <a:r>
              <a:rPr lang="ru-RU" sz="1900" dirty="0" err="1" smtClean="0">
                <a:solidFill>
                  <a:schemeClr val="tx1"/>
                </a:solidFill>
                <a:latin typeface="Times New Roman" pitchFamily="18" charset="0"/>
                <a:cs typeface="Times New Roman" pitchFamily="18" charset="0"/>
              </a:rPr>
              <a:t>Радіозасоби</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працюють</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тільки</a:t>
            </a:r>
            <a:r>
              <a:rPr lang="ru-RU" sz="1900" dirty="0" smtClean="0">
                <a:solidFill>
                  <a:schemeClr val="tx1"/>
                </a:solidFill>
                <a:latin typeface="Times New Roman" pitchFamily="18" charset="0"/>
                <a:cs typeface="Times New Roman" pitchFamily="18" charset="0"/>
              </a:rPr>
              <a:t> на </a:t>
            </a:r>
            <a:r>
              <a:rPr lang="ru-RU" sz="1900" dirty="0" err="1" smtClean="0">
                <a:solidFill>
                  <a:schemeClr val="tx1"/>
                </a:solidFill>
                <a:latin typeface="Times New Roman" pitchFamily="18" charset="0"/>
                <a:cs typeface="Times New Roman" pitchFamily="18" charset="0"/>
              </a:rPr>
              <a:t>прийом</a:t>
            </a:r>
            <a:r>
              <a:rPr lang="ru-RU" sz="1900" dirty="0" smtClean="0">
                <a:solidFill>
                  <a:schemeClr val="tx1"/>
                </a:solidFill>
                <a:latin typeface="Times New Roman" pitchFamily="18" charset="0"/>
                <a:cs typeface="Times New Roman" pitchFamily="18" charset="0"/>
              </a:rPr>
              <a:t>. У </a:t>
            </a:r>
            <a:r>
              <a:rPr lang="ru-RU" sz="1900" dirty="0" err="1" smtClean="0">
                <a:solidFill>
                  <a:schemeClr val="tx1"/>
                </a:solidFill>
                <a:latin typeface="Times New Roman" pitchFamily="18" charset="0"/>
                <a:cs typeface="Times New Roman" pitchFamily="18" charset="0"/>
              </a:rPr>
              <a:t>разі</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зустрічі</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з</a:t>
            </a:r>
            <a:r>
              <a:rPr lang="ru-RU" sz="1900" dirty="0" smtClean="0">
                <a:solidFill>
                  <a:schemeClr val="tx1"/>
                </a:solidFill>
                <a:latin typeface="Times New Roman" pitchFamily="18" charset="0"/>
                <a:cs typeface="Times New Roman" pitchFamily="18" charset="0"/>
              </a:rPr>
              <a:t> противником </a:t>
            </a:r>
            <a:r>
              <a:rPr lang="ru-RU" sz="1900" dirty="0" err="1" smtClean="0">
                <a:solidFill>
                  <a:schemeClr val="tx1"/>
                </a:solidFill>
                <a:latin typeface="Times New Roman" pitchFamily="18" charset="0"/>
                <a:cs typeface="Times New Roman" pitchFamily="18" charset="0"/>
              </a:rPr>
              <a:t>з</a:t>
            </a:r>
            <a:r>
              <a:rPr lang="ru-RU" sz="1900" dirty="0" smtClean="0">
                <a:solidFill>
                  <a:schemeClr val="tx1"/>
                </a:solidFill>
                <a:latin typeface="Times New Roman" pitchFamily="18" charset="0"/>
                <a:cs typeface="Times New Roman" pitchFamily="18" charset="0"/>
              </a:rPr>
              <a:t> початком бою </a:t>
            </a:r>
            <a:r>
              <a:rPr lang="ru-RU" sz="1900" dirty="0" err="1" smtClean="0">
                <a:solidFill>
                  <a:schemeClr val="tx1"/>
                </a:solidFill>
                <a:latin typeface="Times New Roman" pitchFamily="18" charset="0"/>
                <a:cs typeface="Times New Roman" pitchFamily="18" charset="0"/>
              </a:rPr>
              <a:t>радіозв’язок</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використовується</a:t>
            </a:r>
            <a:r>
              <a:rPr lang="ru-RU" sz="1900" dirty="0" smtClean="0">
                <a:solidFill>
                  <a:schemeClr val="tx1"/>
                </a:solidFill>
                <a:latin typeface="Times New Roman" pitchFamily="18" charset="0"/>
                <a:cs typeface="Times New Roman" pitchFamily="18" charset="0"/>
              </a:rPr>
              <a:t> без </a:t>
            </a:r>
            <a:r>
              <a:rPr lang="ru-RU" sz="1900" dirty="0" err="1" smtClean="0">
                <a:solidFill>
                  <a:schemeClr val="tx1"/>
                </a:solidFill>
                <a:latin typeface="Times New Roman" pitchFamily="18" charset="0"/>
                <a:cs typeface="Times New Roman" pitchFamily="18" charset="0"/>
              </a:rPr>
              <a:t>обмежень</a:t>
            </a:r>
            <a:r>
              <a:rPr lang="ru-RU" sz="1900" dirty="0" smtClean="0">
                <a:solidFill>
                  <a:schemeClr val="tx1"/>
                </a:solidFill>
                <a:latin typeface="Times New Roman" pitchFamily="18" charset="0"/>
                <a:cs typeface="Times New Roman" pitchFamily="18" charset="0"/>
              </a:rPr>
              <a:t>. У </a:t>
            </a:r>
            <a:r>
              <a:rPr lang="ru-RU" sz="1900" dirty="0" err="1" smtClean="0">
                <a:solidFill>
                  <a:schemeClr val="tx1"/>
                </a:solidFill>
                <a:latin typeface="Times New Roman" pitchFamily="18" charset="0"/>
                <a:cs typeface="Times New Roman" pitchFamily="18" charset="0"/>
              </a:rPr>
              <a:t>ході</a:t>
            </a:r>
            <a:r>
              <a:rPr lang="ru-RU" sz="1900" dirty="0" smtClean="0">
                <a:solidFill>
                  <a:schemeClr val="tx1"/>
                </a:solidFill>
                <a:latin typeface="Times New Roman" pitchFamily="18" charset="0"/>
                <a:cs typeface="Times New Roman" pitchFamily="18" charset="0"/>
              </a:rPr>
              <a:t> маршу контроль за </a:t>
            </a:r>
            <a:r>
              <a:rPr lang="ru-RU" sz="1900" dirty="0" err="1" smtClean="0">
                <a:solidFill>
                  <a:schemeClr val="tx1"/>
                </a:solidFill>
                <a:latin typeface="Times New Roman" pitchFamily="18" charset="0"/>
                <a:cs typeface="Times New Roman" pitchFamily="18" charset="0"/>
              </a:rPr>
              <a:t>рухом</a:t>
            </a:r>
            <a:r>
              <a:rPr lang="ru-RU" sz="1900" dirty="0" smtClean="0">
                <a:solidFill>
                  <a:schemeClr val="tx1"/>
                </a:solidFill>
                <a:latin typeface="Times New Roman" pitchFamily="18" charset="0"/>
                <a:cs typeface="Times New Roman" pitchFamily="18" charset="0"/>
              </a:rPr>
              <a:t> колони </a:t>
            </a:r>
            <a:r>
              <a:rPr lang="ru-RU" sz="1900" dirty="0" err="1" smtClean="0">
                <a:solidFill>
                  <a:schemeClr val="tx1"/>
                </a:solidFill>
                <a:latin typeface="Times New Roman" pitchFamily="18" charset="0"/>
                <a:cs typeface="Times New Roman" pitchFamily="18" charset="0"/>
              </a:rPr>
              <a:t>здійснюється</a:t>
            </a:r>
            <a:r>
              <a:rPr lang="ru-RU" sz="1900" dirty="0" smtClean="0">
                <a:solidFill>
                  <a:schemeClr val="tx1"/>
                </a:solidFill>
                <a:latin typeface="Times New Roman" pitchFamily="18" charset="0"/>
                <a:cs typeface="Times New Roman" pitchFamily="18" charset="0"/>
              </a:rPr>
              <a:t> по </a:t>
            </a:r>
            <a:r>
              <a:rPr lang="ru-RU" sz="1900" dirty="0" err="1" smtClean="0">
                <a:solidFill>
                  <a:schemeClr val="tx1"/>
                </a:solidFill>
                <a:latin typeface="Times New Roman" pitchFamily="18" charset="0"/>
                <a:cs typeface="Times New Roman" pitchFamily="18" charset="0"/>
              </a:rPr>
              <a:t>радіомережі</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комендантської</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служби</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й</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отриманням</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повідомлень</a:t>
            </a:r>
            <a:r>
              <a:rPr lang="ru-RU" sz="1900" dirty="0" smtClean="0">
                <a:solidFill>
                  <a:schemeClr val="tx1"/>
                </a:solidFill>
                <a:latin typeface="Times New Roman" pitchFamily="18" charset="0"/>
                <a:cs typeface="Times New Roman" pitchFamily="18" charset="0"/>
              </a:rPr>
              <a:t> на </a:t>
            </a:r>
            <a:r>
              <a:rPr lang="ru-RU" sz="1900" dirty="0" err="1" smtClean="0">
                <a:solidFill>
                  <a:schemeClr val="tx1"/>
                </a:solidFill>
                <a:latin typeface="Times New Roman" pitchFamily="18" charset="0"/>
                <a:cs typeface="Times New Roman" pitchFamily="18" charset="0"/>
              </a:rPr>
              <a:t>комендантських</a:t>
            </a:r>
            <a:r>
              <a:rPr lang="ru-RU" sz="1900" dirty="0" smtClean="0">
                <a:solidFill>
                  <a:schemeClr val="tx1"/>
                </a:solidFill>
                <a:latin typeface="Times New Roman" pitchFamily="18" charset="0"/>
                <a:cs typeface="Times New Roman" pitchFamily="18" charset="0"/>
              </a:rPr>
              <a:t> постах (пунктах). Командир </a:t>
            </a:r>
            <a:r>
              <a:rPr lang="ru-RU" sz="1900" dirty="0" err="1" smtClean="0">
                <a:solidFill>
                  <a:schemeClr val="tx1"/>
                </a:solidFill>
                <a:latin typeface="Times New Roman" pitchFamily="18" charset="0"/>
                <a:cs typeface="Times New Roman" pitchFamily="18" charset="0"/>
              </a:rPr>
              <a:t>батальйону</a:t>
            </a:r>
            <a:r>
              <a:rPr lang="ru-RU" sz="1900" dirty="0" smtClean="0">
                <a:solidFill>
                  <a:schemeClr val="tx1"/>
                </a:solidFill>
                <a:latin typeface="Times New Roman" pitchFamily="18" charset="0"/>
                <a:cs typeface="Times New Roman" pitchFamily="18" charset="0"/>
              </a:rPr>
              <a:t> через </a:t>
            </a:r>
            <a:r>
              <a:rPr lang="ru-RU" sz="1900" dirty="0" err="1" smtClean="0">
                <a:solidFill>
                  <a:schemeClr val="tx1"/>
                </a:solidFill>
                <a:latin typeface="Times New Roman" pitchFamily="18" charset="0"/>
                <a:cs typeface="Times New Roman" pitchFamily="18" charset="0"/>
              </a:rPr>
              <a:t>комендантські</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пости</a:t>
            </a:r>
            <a:r>
              <a:rPr lang="ru-RU" sz="1900" smtClean="0">
                <a:solidFill>
                  <a:schemeClr val="tx1"/>
                </a:solidFill>
                <a:latin typeface="Times New Roman" pitchFamily="18" charset="0"/>
                <a:cs typeface="Times New Roman" pitchFamily="18" charset="0"/>
              </a:rPr>
              <a:t> та </a:t>
            </a:r>
            <a:r>
              <a:rPr lang="ru-RU" sz="1900" dirty="0" err="1" smtClean="0">
                <a:solidFill>
                  <a:schemeClr val="tx1"/>
                </a:solidFill>
                <a:latin typeface="Times New Roman" pitchFamily="18" charset="0"/>
                <a:cs typeface="Times New Roman" pitchFamily="18" charset="0"/>
              </a:rPr>
              <a:t>диспетчерські</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пункти</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повідомляє</a:t>
            </a:r>
            <a:r>
              <a:rPr lang="ru-RU" sz="1900" dirty="0" smtClean="0">
                <a:solidFill>
                  <a:schemeClr val="tx1"/>
                </a:solidFill>
                <a:latin typeface="Times New Roman" pitchFamily="18" charset="0"/>
                <a:cs typeface="Times New Roman" pitchFamily="18" charset="0"/>
              </a:rPr>
              <a:t> номер </a:t>
            </a:r>
            <a:r>
              <a:rPr lang="ru-RU" sz="1900" dirty="0" err="1" smtClean="0">
                <a:solidFill>
                  <a:schemeClr val="tx1"/>
                </a:solidFill>
                <a:latin typeface="Times New Roman" pitchFamily="18" charset="0"/>
                <a:cs typeface="Times New Roman" pitchFamily="18" charset="0"/>
              </a:rPr>
              <a:t>своєї</a:t>
            </a:r>
            <a:r>
              <a:rPr lang="ru-RU" sz="1900" dirty="0" smtClean="0">
                <a:solidFill>
                  <a:schemeClr val="tx1"/>
                </a:solidFill>
                <a:latin typeface="Times New Roman" pitchFamily="18" charset="0"/>
                <a:cs typeface="Times New Roman" pitchFamily="18" charset="0"/>
              </a:rPr>
              <a:t> колони, </a:t>
            </a:r>
            <a:r>
              <a:rPr lang="ru-RU" sz="1900" dirty="0" err="1" smtClean="0">
                <a:solidFill>
                  <a:schemeClr val="tx1"/>
                </a:solidFill>
                <a:latin typeface="Times New Roman" pitchFamily="18" charset="0"/>
                <a:cs typeface="Times New Roman" pitchFamily="18" charset="0"/>
              </a:rPr>
              <a:t>інформацію</a:t>
            </a:r>
            <a:r>
              <a:rPr lang="ru-RU" sz="1900" dirty="0" smtClean="0">
                <a:solidFill>
                  <a:schemeClr val="tx1"/>
                </a:solidFill>
                <a:latin typeface="Times New Roman" pitchFamily="18" charset="0"/>
                <a:cs typeface="Times New Roman" pitchFamily="18" charset="0"/>
              </a:rPr>
              <a:t> про стан </a:t>
            </a:r>
            <a:r>
              <a:rPr lang="ru-RU" sz="1900" dirty="0" err="1" smtClean="0">
                <a:solidFill>
                  <a:schemeClr val="tx1"/>
                </a:solidFill>
                <a:latin typeface="Times New Roman" pitchFamily="18" charset="0"/>
                <a:cs typeface="Times New Roman" pitchFamily="18" charset="0"/>
              </a:rPr>
              <a:t>пройденої</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ділянки</a:t>
            </a:r>
            <a:r>
              <a:rPr lang="ru-RU" sz="1900" dirty="0" smtClean="0">
                <a:solidFill>
                  <a:schemeClr val="tx1"/>
                </a:solidFill>
                <a:latin typeface="Times New Roman" pitchFamily="18" charset="0"/>
                <a:cs typeface="Times New Roman" pitchFamily="18" charset="0"/>
              </a:rPr>
              <a:t> дороги </a:t>
            </a:r>
            <a:r>
              <a:rPr lang="ru-RU" sz="1900" dirty="0" err="1" smtClean="0">
                <a:solidFill>
                  <a:schemeClr val="tx1"/>
                </a:solidFill>
                <a:latin typeface="Times New Roman" pitchFamily="18" charset="0"/>
                <a:cs typeface="Times New Roman" pitchFamily="18" charset="0"/>
              </a:rPr>
              <a:t>і</a:t>
            </a:r>
            <a:r>
              <a:rPr lang="ru-RU" sz="1900" dirty="0" smtClean="0">
                <a:solidFill>
                  <a:schemeClr val="tx1"/>
                </a:solidFill>
                <a:latin typeface="Times New Roman" pitchFamily="18" charset="0"/>
                <a:cs typeface="Times New Roman" pitchFamily="18" charset="0"/>
              </a:rPr>
              <a:t> про обстановку на </a:t>
            </a:r>
            <a:r>
              <a:rPr lang="ru-RU" sz="1900" dirty="0" err="1" smtClean="0">
                <a:solidFill>
                  <a:schemeClr val="tx1"/>
                </a:solidFill>
                <a:latin typeface="Times New Roman" pitchFamily="18" charset="0"/>
                <a:cs typeface="Times New Roman" pitchFamily="18" charset="0"/>
              </a:rPr>
              <a:t>ній</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техніку</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свого</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підрозділу</a:t>
            </a:r>
            <a:r>
              <a:rPr lang="ru-RU" sz="1900" dirty="0" smtClean="0">
                <a:solidFill>
                  <a:schemeClr val="tx1"/>
                </a:solidFill>
                <a:latin typeface="Times New Roman" pitchFamily="18" charset="0"/>
                <a:cs typeface="Times New Roman" pitchFamily="18" charset="0"/>
              </a:rPr>
              <a:t> (та </a:t>
            </a:r>
            <a:r>
              <a:rPr lang="ru-RU" sz="1900" dirty="0" err="1" smtClean="0">
                <a:solidFill>
                  <a:schemeClr val="tx1"/>
                </a:solidFill>
                <a:latin typeface="Times New Roman" pitchFamily="18" charset="0"/>
                <a:cs typeface="Times New Roman" pitchFamily="18" charset="0"/>
              </a:rPr>
              <a:t>інших</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підрозділів</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військових</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частин</a:t>
            </a:r>
            <a:r>
              <a:rPr lang="ru-RU" sz="1900" dirty="0" smtClean="0">
                <a:solidFill>
                  <a:schemeClr val="tx1"/>
                </a:solidFill>
                <a:latin typeface="Times New Roman" pitchFamily="18" charset="0"/>
                <a:cs typeface="Times New Roman" pitchFamily="18" charset="0"/>
              </a:rPr>
              <a:t>), яка </a:t>
            </a:r>
            <a:r>
              <a:rPr lang="ru-RU" sz="1900" dirty="0" err="1" smtClean="0">
                <a:solidFill>
                  <a:schemeClr val="tx1"/>
                </a:solidFill>
                <a:latin typeface="Times New Roman" pitchFamily="18" charset="0"/>
                <a:cs typeface="Times New Roman" pitchFamily="18" charset="0"/>
              </a:rPr>
              <a:t>відстала</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і</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вийшла</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з</a:t>
            </a:r>
            <a:r>
              <a:rPr lang="ru-RU" sz="1900" dirty="0" smtClean="0">
                <a:solidFill>
                  <a:schemeClr val="tx1"/>
                </a:solidFill>
                <a:latin typeface="Times New Roman" pitchFamily="18" charset="0"/>
                <a:cs typeface="Times New Roman" pitchFamily="18" charset="0"/>
              </a:rPr>
              <a:t> ладу, а </a:t>
            </a:r>
            <a:r>
              <a:rPr lang="ru-RU" sz="1900" dirty="0" err="1" smtClean="0">
                <a:solidFill>
                  <a:schemeClr val="tx1"/>
                </a:solidFill>
                <a:latin typeface="Times New Roman" pitchFamily="18" charset="0"/>
                <a:cs typeface="Times New Roman" pitchFamily="18" charset="0"/>
              </a:rPr>
              <a:t>від</a:t>
            </a:r>
            <a:r>
              <a:rPr lang="ru-RU" sz="1900" dirty="0" smtClean="0">
                <a:solidFill>
                  <a:schemeClr val="tx1"/>
                </a:solidFill>
                <a:latin typeface="Times New Roman" pitchFamily="18" charset="0"/>
                <a:cs typeface="Times New Roman" pitchFamily="18" charset="0"/>
              </a:rPr>
              <a:t> старшого </a:t>
            </a:r>
            <a:r>
              <a:rPr lang="ru-RU" sz="1900" dirty="0" err="1" smtClean="0">
                <a:solidFill>
                  <a:schemeClr val="tx1"/>
                </a:solidFill>
                <a:latin typeface="Times New Roman" pitchFamily="18" charset="0"/>
                <a:cs typeface="Times New Roman" pitchFamily="18" charset="0"/>
              </a:rPr>
              <a:t>комендантського</a:t>
            </a:r>
            <a:r>
              <a:rPr lang="ru-RU" sz="1900" dirty="0" smtClean="0">
                <a:solidFill>
                  <a:schemeClr val="tx1"/>
                </a:solidFill>
                <a:latin typeface="Times New Roman" pitchFamily="18" charset="0"/>
                <a:cs typeface="Times New Roman" pitchFamily="18" charset="0"/>
              </a:rPr>
              <a:t> поста (</a:t>
            </a:r>
            <a:r>
              <a:rPr lang="ru-RU" sz="1900" dirty="0" err="1" smtClean="0">
                <a:solidFill>
                  <a:schemeClr val="tx1"/>
                </a:solidFill>
                <a:latin typeface="Times New Roman" pitchFamily="18" charset="0"/>
                <a:cs typeface="Times New Roman" pitchFamily="18" charset="0"/>
              </a:rPr>
              <a:t>чергового</a:t>
            </a:r>
            <a:r>
              <a:rPr lang="ru-RU" sz="1900" dirty="0" smtClean="0">
                <a:solidFill>
                  <a:schemeClr val="tx1"/>
                </a:solidFill>
                <a:latin typeface="Times New Roman" pitchFamily="18" charset="0"/>
                <a:cs typeface="Times New Roman" pitchFamily="18" charset="0"/>
              </a:rPr>
              <a:t> диспетчера) </a:t>
            </a:r>
            <a:r>
              <a:rPr lang="ru-RU" sz="1900" dirty="0" err="1" smtClean="0">
                <a:solidFill>
                  <a:schemeClr val="tx1"/>
                </a:solidFill>
                <a:latin typeface="Times New Roman" pitchFamily="18" charset="0"/>
                <a:cs typeface="Times New Roman" pitchFamily="18" charset="0"/>
              </a:rPr>
              <a:t>одержує</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розпорядження</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і</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накази</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що</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надійшли</a:t>
            </a:r>
            <a:r>
              <a:rPr lang="ru-RU" sz="1900" dirty="0" smtClean="0">
                <a:solidFill>
                  <a:schemeClr val="tx1"/>
                </a:solidFill>
                <a:latin typeface="Times New Roman" pitchFamily="18" charset="0"/>
                <a:cs typeface="Times New Roman" pitchFamily="18" charset="0"/>
              </a:rPr>
              <a:t> для </a:t>
            </a:r>
            <a:r>
              <a:rPr lang="ru-RU" sz="1900" dirty="0" err="1" smtClean="0">
                <a:solidFill>
                  <a:schemeClr val="tx1"/>
                </a:solidFill>
                <a:latin typeface="Times New Roman" pitchFamily="18" charset="0"/>
                <a:cs typeface="Times New Roman" pitchFamily="18" charset="0"/>
              </a:rPr>
              <a:t>нього</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інформацію</a:t>
            </a:r>
            <a:r>
              <a:rPr lang="ru-RU" sz="1900" dirty="0" smtClean="0">
                <a:solidFill>
                  <a:schemeClr val="tx1"/>
                </a:solidFill>
                <a:latin typeface="Times New Roman" pitchFamily="18" charset="0"/>
                <a:cs typeface="Times New Roman" pitchFamily="18" charset="0"/>
              </a:rPr>
              <a:t> про стан </a:t>
            </a:r>
            <a:r>
              <a:rPr lang="ru-RU" sz="1900" dirty="0" err="1" smtClean="0">
                <a:solidFill>
                  <a:schemeClr val="tx1"/>
                </a:solidFill>
                <a:latin typeface="Times New Roman" pitchFamily="18" charset="0"/>
                <a:cs typeface="Times New Roman" pitchFamily="18" charset="0"/>
              </a:rPr>
              <a:t>наступної</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ділянки</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руху</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і</a:t>
            </a:r>
            <a:r>
              <a:rPr lang="ru-RU" sz="1900" dirty="0" smtClean="0">
                <a:solidFill>
                  <a:schemeClr val="tx1"/>
                </a:solidFill>
                <a:latin typeface="Times New Roman" pitchFamily="18" charset="0"/>
                <a:cs typeface="Times New Roman" pitchFamily="18" charset="0"/>
              </a:rPr>
              <a:t> про </a:t>
            </a:r>
            <a:r>
              <a:rPr lang="ru-RU" sz="1900" dirty="0" err="1" smtClean="0">
                <a:solidFill>
                  <a:schemeClr val="tx1"/>
                </a:solidFill>
                <a:latin typeface="Times New Roman" pitchFamily="18" charset="0"/>
                <a:cs typeface="Times New Roman" pitchFamily="18" charset="0"/>
              </a:rPr>
              <a:t>об’їзди</a:t>
            </a:r>
            <a:r>
              <a:rPr lang="ru-RU" sz="1900" dirty="0" smtClean="0">
                <a:solidFill>
                  <a:schemeClr val="tx1"/>
                </a:solidFill>
                <a:latin typeface="Times New Roman" pitchFamily="18" charset="0"/>
                <a:cs typeface="Times New Roman" pitchFamily="18" charset="0"/>
              </a:rPr>
              <a:t>.</a:t>
            </a:r>
          </a:p>
          <a:p>
            <a:pPr>
              <a:buNone/>
            </a:pPr>
            <a:r>
              <a:rPr lang="ru-RU" sz="1800" i="1" dirty="0" smtClean="0">
                <a:solidFill>
                  <a:schemeClr val="tx1"/>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Під</a:t>
            </a:r>
            <a:r>
              <a:rPr lang="ru-RU" sz="1800" i="1" dirty="0" smtClean="0">
                <a:solidFill>
                  <a:srgbClr val="FF0000"/>
                </a:solidFill>
                <a:latin typeface="Times New Roman" pitchFamily="18" charset="0"/>
                <a:cs typeface="Times New Roman" pitchFamily="18" charset="0"/>
              </a:rPr>
              <a:t> час </a:t>
            </a:r>
            <a:r>
              <a:rPr lang="ru-RU" sz="1800" b="1" i="1" dirty="0" err="1" smtClean="0">
                <a:solidFill>
                  <a:srgbClr val="FF0000"/>
                </a:solidFill>
                <a:latin typeface="Times New Roman" pitchFamily="18" charset="0"/>
                <a:cs typeface="Times New Roman" pitchFamily="18" charset="0"/>
              </a:rPr>
              <a:t>організації</a:t>
            </a:r>
            <a:r>
              <a:rPr lang="ru-RU" sz="1800" b="1" i="1" dirty="0" smtClean="0">
                <a:solidFill>
                  <a:srgbClr val="FF0000"/>
                </a:solidFill>
                <a:latin typeface="Times New Roman" pitchFamily="18" charset="0"/>
                <a:cs typeface="Times New Roman" pitchFamily="18" charset="0"/>
              </a:rPr>
              <a:t> </a:t>
            </a:r>
            <a:r>
              <a:rPr lang="ru-RU" sz="1800" b="1" i="1" dirty="0" err="1" smtClean="0">
                <a:solidFill>
                  <a:srgbClr val="FF0000"/>
                </a:solidFill>
                <a:latin typeface="Times New Roman" pitchFamily="18" charset="0"/>
                <a:cs typeface="Times New Roman" pitchFamily="18" charset="0"/>
              </a:rPr>
              <a:t>управління</a:t>
            </a:r>
            <a:r>
              <a:rPr lang="ru-RU" sz="1800" i="1" dirty="0" smtClean="0">
                <a:solidFill>
                  <a:srgbClr val="FF0000"/>
                </a:solidFill>
                <a:latin typeface="Times New Roman" pitchFamily="18" charset="0"/>
                <a:cs typeface="Times New Roman" pitchFamily="18" charset="0"/>
              </a:rPr>
              <a:t> командир </a:t>
            </a:r>
            <a:r>
              <a:rPr lang="ru-RU" sz="1800" i="1" dirty="0" err="1" smtClean="0">
                <a:solidFill>
                  <a:srgbClr val="FF0000"/>
                </a:solidFill>
                <a:latin typeface="Times New Roman" pitchFamily="18" charset="0"/>
                <a:cs typeface="Times New Roman" pitchFamily="18" charset="0"/>
              </a:rPr>
              <a:t>батальйону</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роти</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визначає</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організацію</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зв’язку</a:t>
            </a:r>
            <a:r>
              <a:rPr lang="ru-RU" sz="1800" i="1" dirty="0" smtClean="0">
                <a:solidFill>
                  <a:schemeClr val="tx1"/>
                </a:solidFill>
                <a:latin typeface="Times New Roman" pitchFamily="18" charset="0"/>
                <a:cs typeface="Times New Roman" pitchFamily="18" charset="0"/>
              </a:rPr>
              <a:t> та порядок </a:t>
            </a:r>
            <a:r>
              <a:rPr lang="ru-RU" sz="1800" i="1" dirty="0" err="1" smtClean="0">
                <a:solidFill>
                  <a:schemeClr val="tx1"/>
                </a:solidFill>
                <a:latin typeface="Times New Roman" pitchFamily="18" charset="0"/>
                <a:cs typeface="Times New Roman" pitchFamily="18" charset="0"/>
              </a:rPr>
              <a:t>використання</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засобів</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зв’язку</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переміщення</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командно-спостережного</a:t>
            </a:r>
            <a:r>
              <a:rPr lang="ru-RU" sz="1800" i="1" dirty="0" smtClean="0">
                <a:solidFill>
                  <a:schemeClr val="tx1"/>
                </a:solidFill>
                <a:latin typeface="Times New Roman" pitchFamily="18" charset="0"/>
                <a:cs typeface="Times New Roman" pitchFamily="18" charset="0"/>
              </a:rPr>
              <a:t> пункту </a:t>
            </a:r>
            <a:r>
              <a:rPr lang="ru-RU" sz="1800" i="1" dirty="0" err="1" smtClean="0">
                <a:solidFill>
                  <a:schemeClr val="tx1"/>
                </a:solidFill>
                <a:latin typeface="Times New Roman" pitchFamily="18" charset="0"/>
                <a:cs typeface="Times New Roman" pitchFamily="18" charset="0"/>
              </a:rPr>
              <a:t>під</a:t>
            </a:r>
            <a:r>
              <a:rPr lang="ru-RU" sz="1800" i="1" dirty="0" smtClean="0">
                <a:solidFill>
                  <a:schemeClr val="tx1"/>
                </a:solidFill>
                <a:latin typeface="Times New Roman" pitchFamily="18" charset="0"/>
                <a:cs typeface="Times New Roman" pitchFamily="18" charset="0"/>
              </a:rPr>
              <a:t> час маршу </a:t>
            </a:r>
            <a:r>
              <a:rPr lang="ru-RU" sz="1800" i="1" dirty="0" err="1" smtClean="0">
                <a:solidFill>
                  <a:schemeClr val="tx1"/>
                </a:solidFill>
                <a:latin typeface="Times New Roman" pitchFamily="18" charset="0"/>
                <a:cs typeface="Times New Roman" pitchFamily="18" charset="0"/>
              </a:rPr>
              <a:t>і</a:t>
            </a:r>
            <a:r>
              <a:rPr lang="ru-RU" sz="1800" i="1" dirty="0" smtClean="0">
                <a:solidFill>
                  <a:schemeClr val="tx1"/>
                </a:solidFill>
                <a:latin typeface="Times New Roman" pitchFamily="18" charset="0"/>
                <a:cs typeface="Times New Roman" pitchFamily="18" charset="0"/>
              </a:rPr>
              <a:t> в </a:t>
            </a:r>
            <a:r>
              <a:rPr lang="ru-RU" sz="1800" i="1" dirty="0" err="1" smtClean="0">
                <a:solidFill>
                  <a:schemeClr val="tx1"/>
                </a:solidFill>
                <a:latin typeface="Times New Roman" pitchFamily="18" charset="0"/>
                <a:cs typeface="Times New Roman" pitchFamily="18" charset="0"/>
              </a:rPr>
              <a:t>разі</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зустрічі</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з</a:t>
            </a:r>
            <a:r>
              <a:rPr lang="ru-RU" sz="1800" i="1" dirty="0" smtClean="0">
                <a:solidFill>
                  <a:schemeClr val="tx1"/>
                </a:solidFill>
                <a:latin typeface="Times New Roman" pitchFamily="18" charset="0"/>
                <a:cs typeface="Times New Roman" pitchFamily="18" charset="0"/>
              </a:rPr>
              <a:t> противником, </a:t>
            </a:r>
            <a:r>
              <a:rPr lang="ru-RU" sz="1800" i="1" dirty="0" err="1" smtClean="0">
                <a:solidFill>
                  <a:schemeClr val="tx1"/>
                </a:solidFill>
                <a:latin typeface="Times New Roman" pitchFamily="18" charset="0"/>
                <a:cs typeface="Times New Roman" pitchFamily="18" charset="0"/>
              </a:rPr>
              <a:t>своє</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місце</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і</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місця</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заступників</a:t>
            </a:r>
            <a:r>
              <a:rPr lang="ru-RU" sz="1800" i="1" dirty="0" smtClean="0">
                <a:solidFill>
                  <a:schemeClr val="tx1"/>
                </a:solidFill>
                <a:latin typeface="Times New Roman" pitchFamily="18" charset="0"/>
                <a:cs typeface="Times New Roman" pitchFamily="18" charset="0"/>
              </a:rPr>
              <a:t>; порядок </a:t>
            </a:r>
            <a:r>
              <a:rPr lang="ru-RU" sz="1800" i="1" dirty="0" err="1" smtClean="0">
                <a:solidFill>
                  <a:schemeClr val="tx1"/>
                </a:solidFill>
                <a:latin typeface="Times New Roman" pitchFamily="18" charset="0"/>
                <a:cs typeface="Times New Roman" pitchFamily="18" charset="0"/>
              </a:rPr>
              <a:t>відновлення</a:t>
            </a:r>
            <a:r>
              <a:rPr lang="ru-RU" sz="1800" i="1" dirty="0" smtClean="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управління</a:t>
            </a:r>
            <a:r>
              <a:rPr lang="ru-RU" sz="1800" i="1" dirty="0" smtClean="0">
                <a:solidFill>
                  <a:schemeClr val="tx1"/>
                </a:solidFill>
                <a:latin typeface="Times New Roman" pitchFamily="18" charset="0"/>
                <a:cs typeface="Times New Roman" pitchFamily="18" charset="0"/>
              </a:rPr>
              <a:t>.</a:t>
            </a:r>
          </a:p>
          <a:p>
            <a:pPr>
              <a:buNone/>
            </a:pPr>
            <a:endParaRPr lang="uk-UA" sz="1900" dirty="0" smtClean="0">
              <a:solidFill>
                <a:schemeClr val="tx1"/>
              </a:solidFill>
              <a:latin typeface="Times New Roman" pitchFamily="18" charset="0"/>
              <a:cs typeface="Times New Roman" pitchFamily="18" charset="0"/>
            </a:endParaRPr>
          </a:p>
          <a:p>
            <a:pPr>
              <a:buNone/>
            </a:pPr>
            <a:endParaRPr lang="ru-RU" sz="1900" dirty="0" smtClean="0">
              <a:solidFill>
                <a:schemeClr val="tx1"/>
              </a:solidFill>
              <a:latin typeface="Times New Roman" pitchFamily="18" charset="0"/>
              <a:cs typeface="Times New Roman" pitchFamily="18" charset="0"/>
            </a:endParaRPr>
          </a:p>
          <a:p>
            <a:endParaRPr lang="ru-RU"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овое поле 5"/>
          <p:cNvSpPr txBox="1"/>
          <p:nvPr/>
        </p:nvSpPr>
        <p:spPr>
          <a:xfrm>
            <a:off x="330835" y="334010"/>
            <a:ext cx="8679180" cy="2954655"/>
          </a:xfrm>
          <a:prstGeom prst="rect">
            <a:avLst/>
          </a:prstGeom>
          <a:noFill/>
        </p:spPr>
        <p:txBody>
          <a:bodyPr wrap="square" rtlCol="0" anchor="t">
            <a:spAutoFit/>
          </a:bodyPr>
          <a:lstStyle/>
          <a:p>
            <a:r>
              <a:rPr lang="ru-RU" altLang="en-US" sz="2400" b="1" dirty="0" err="1" smtClean="0">
                <a:solidFill>
                  <a:srgbClr val="FF0000"/>
                </a:solidFill>
                <a:latin typeface="Times New Roman" panose="02020603050405020304" pitchFamily="18" charset="0"/>
                <a:cs typeface="Times New Roman" panose="02020603050405020304" pitchFamily="18" charset="0"/>
              </a:rPr>
              <a:t>Контрольні</a:t>
            </a:r>
            <a:r>
              <a:rPr lang="ru-RU" altLang="en-US" sz="2400" b="1" dirty="0" smtClean="0">
                <a:solidFill>
                  <a:srgbClr val="FF0000"/>
                </a:solidFill>
                <a:latin typeface="Times New Roman" panose="02020603050405020304" pitchFamily="18" charset="0"/>
                <a:cs typeface="Times New Roman" panose="02020603050405020304" pitchFamily="18" charset="0"/>
              </a:rPr>
              <a:t> </a:t>
            </a:r>
            <a:r>
              <a:rPr lang="ru-RU" altLang="en-US" sz="2400" b="1" dirty="0" err="1" smtClean="0">
                <a:solidFill>
                  <a:srgbClr val="FF0000"/>
                </a:solidFill>
                <a:latin typeface="Times New Roman" panose="02020603050405020304" pitchFamily="18" charset="0"/>
                <a:cs typeface="Times New Roman" panose="02020603050405020304" pitchFamily="18" charset="0"/>
              </a:rPr>
              <a:t>питання</a:t>
            </a:r>
            <a:endParaRPr lang="ru-RU" altLang="en-US" sz="2400" b="1" dirty="0" smtClean="0">
              <a:solidFill>
                <a:srgbClr val="FF0000"/>
              </a:solidFill>
              <a:latin typeface="Times New Roman" panose="02020603050405020304" pitchFamily="18" charset="0"/>
              <a:cs typeface="Times New Roman" panose="02020603050405020304" pitchFamily="18" charset="0"/>
            </a:endParaRPr>
          </a:p>
          <a:p>
            <a:r>
              <a:rPr lang="uk-UA" altLang="en-US" sz="2400" b="1" dirty="0" smtClean="0">
                <a:latin typeface="Times New Roman" panose="02020603050405020304" pitchFamily="18" charset="0"/>
                <a:cs typeface="Times New Roman" panose="02020603050405020304" pitchFamily="18" charset="0"/>
              </a:rPr>
              <a:t>1.</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err="1" smtClean="0">
                <a:latin typeface="Times New Roman" panose="02020603050405020304" pitchFamily="18" charset="0"/>
                <a:cs typeface="Times New Roman" panose="02020603050405020304" pitchFamily="18" charset="0"/>
                <a:sym typeface="+mn-ea"/>
              </a:rPr>
              <a:t>Що</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err="1" smtClean="0">
                <a:latin typeface="Times New Roman" panose="02020603050405020304" pitchFamily="18" charset="0"/>
                <a:cs typeface="Times New Roman" panose="02020603050405020304" pitchFamily="18" charset="0"/>
                <a:sym typeface="+mn-ea"/>
              </a:rPr>
              <a:t>визначає</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smtClean="0">
                <a:latin typeface="Times New Roman" panose="02020603050405020304" pitchFamily="18" charset="0"/>
                <a:cs typeface="Times New Roman" panose="02020603050405020304" pitchFamily="18" charset="0"/>
              </a:rPr>
              <a:t>у </a:t>
            </a:r>
            <a:r>
              <a:rPr lang="ru-RU" altLang="en-US" sz="2400" dirty="0" err="1" smtClean="0">
                <a:latin typeface="Times New Roman" panose="02020603050405020304" pitchFamily="18" charset="0"/>
                <a:cs typeface="Times New Roman" panose="02020603050405020304" pitchFamily="18" charset="0"/>
              </a:rPr>
              <a:t>вказівках</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з</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управління</a:t>
            </a:r>
            <a:r>
              <a:rPr lang="ru-RU" altLang="en-US" sz="2400" dirty="0" smtClean="0">
                <a:latin typeface="Times New Roman" panose="02020603050405020304" pitchFamily="18" charset="0"/>
                <a:cs typeface="Times New Roman" panose="02020603050405020304" pitchFamily="18" charset="0"/>
              </a:rPr>
              <a:t> командир </a:t>
            </a:r>
            <a:r>
              <a:rPr lang="ru-RU" altLang="en-US" sz="2400" dirty="0" err="1" smtClean="0">
                <a:latin typeface="Times New Roman" panose="02020603050405020304" pitchFamily="18" charset="0"/>
                <a:cs typeface="Times New Roman" panose="02020603050405020304" pitchFamily="18" charset="0"/>
              </a:rPr>
              <a:t>батальйону</a:t>
            </a:r>
            <a:r>
              <a:rPr lang="ru-RU" altLang="en-US" sz="2400" dirty="0" smtClean="0">
                <a:latin typeface="Times New Roman" panose="02020603050405020304" pitchFamily="18" charset="0"/>
                <a:cs typeface="Times New Roman" panose="02020603050405020304" pitchFamily="18" charset="0"/>
              </a:rPr>
              <a:t> (</a:t>
            </a:r>
            <a:r>
              <a:rPr lang="ru-RU" altLang="en-US" sz="2400" dirty="0" err="1" smtClean="0">
                <a:latin typeface="Times New Roman" panose="02020603050405020304" pitchFamily="18" charset="0"/>
                <a:cs typeface="Times New Roman" panose="02020603050405020304" pitchFamily="18" charset="0"/>
              </a:rPr>
              <a:t>роти</a:t>
            </a:r>
            <a:r>
              <a:rPr lang="ru-RU" altLang="en-US" sz="2400" dirty="0" smtClean="0">
                <a:latin typeface="Times New Roman" panose="02020603050405020304" pitchFamily="18" charset="0"/>
                <a:cs typeface="Times New Roman" panose="02020603050405020304" pitchFamily="18" charset="0"/>
              </a:rPr>
              <a:t>)?</a:t>
            </a:r>
            <a:endParaRPr lang="ru-RU" altLang="en-US" sz="2400" dirty="0" smtClean="0">
              <a:latin typeface="Times New Roman" panose="02020603050405020304" pitchFamily="18" charset="0"/>
              <a:cs typeface="Times New Roman" panose="02020603050405020304" pitchFamily="18" charset="0"/>
              <a:sym typeface="+mn-ea"/>
            </a:endParaRPr>
          </a:p>
          <a:p>
            <a:r>
              <a:rPr lang="uk-UA" altLang="en-US" sz="2400" b="1" dirty="0" smtClean="0">
                <a:latin typeface="Times New Roman" panose="02020603050405020304" pitchFamily="18" charset="0"/>
                <a:cs typeface="Times New Roman" panose="02020603050405020304" pitchFamily="18" charset="0"/>
                <a:sym typeface="+mn-ea"/>
              </a:rPr>
              <a:t>2.</a:t>
            </a:r>
            <a:r>
              <a:rPr lang="ru-RU" altLang="en-US" sz="2400" dirty="0" smtClean="0">
                <a:latin typeface="Times New Roman" panose="02020603050405020304" pitchFamily="18" charset="0"/>
                <a:cs typeface="Times New Roman" panose="02020603050405020304" pitchFamily="18" charset="0"/>
                <a:sym typeface="+mn-ea"/>
              </a:rPr>
              <a:t> </a:t>
            </a:r>
            <a:r>
              <a:rPr lang="ru-RU" altLang="en-US" sz="2400" dirty="0" smtClean="0">
                <a:latin typeface="Times New Roman" panose="02020603050405020304" pitchFamily="18" charset="0"/>
                <a:cs typeface="Times New Roman" panose="02020603050405020304" pitchFamily="18" charset="0"/>
                <a:sym typeface="+mn-ea"/>
              </a:rPr>
              <a:t>Як </a:t>
            </a:r>
            <a:r>
              <a:rPr lang="ru-RU" sz="2400" dirty="0" smtClean="0">
                <a:latin typeface="Times New Roman" pitchFamily="18" charset="0"/>
                <a:cs typeface="Times New Roman" pitchFamily="18" charset="0"/>
              </a:rPr>
              <a:t>командир </a:t>
            </a:r>
            <a:r>
              <a:rPr lang="ru-RU" sz="2400" dirty="0" smtClean="0">
                <a:latin typeface="Times New Roman" pitchFamily="18" charset="0"/>
                <a:cs typeface="Times New Roman" pitchFamily="18" charset="0"/>
              </a:rPr>
              <a:t>взводу </a:t>
            </a:r>
            <a:r>
              <a:rPr lang="ru-RU" sz="2400" dirty="0" err="1" smtClean="0">
                <a:latin typeface="Times New Roman" pitchFamily="18" charset="0"/>
                <a:cs typeface="Times New Roman" pitchFamily="18" charset="0"/>
              </a:rPr>
              <a:t>керує</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взводом, </a:t>
            </a:r>
            <a:r>
              <a:rPr lang="ru-RU" sz="2400" dirty="0" err="1" smtClean="0">
                <a:latin typeface="Times New Roman" pitchFamily="18" charset="0"/>
                <a:cs typeface="Times New Roman" pitchFamily="18" charset="0"/>
              </a:rPr>
              <a:t>під</a:t>
            </a:r>
            <a:r>
              <a:rPr lang="ru-RU" sz="2400" dirty="0" smtClean="0">
                <a:latin typeface="Times New Roman" pitchFamily="18" charset="0"/>
                <a:cs typeface="Times New Roman" pitchFamily="18" charset="0"/>
              </a:rPr>
              <a:t> час </a:t>
            </a:r>
            <a:r>
              <a:rPr lang="ru-RU" sz="2400" dirty="0" err="1" smtClean="0">
                <a:latin typeface="Times New Roman" pitchFamily="18" charset="0"/>
                <a:cs typeface="Times New Roman" pitchFamily="18" charset="0"/>
              </a:rPr>
              <a:t>здійснення</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маршу?</a:t>
            </a:r>
            <a:endParaRPr lang="ru-RU" altLang="en-US" sz="2400" dirty="0" smtClean="0">
              <a:latin typeface="Times New Roman" panose="02020603050405020304" pitchFamily="18" charset="0"/>
              <a:cs typeface="Times New Roman" panose="02020603050405020304" pitchFamily="18" charset="0"/>
            </a:endParaRPr>
          </a:p>
          <a:p>
            <a:r>
              <a:rPr lang="ru-RU" altLang="en-US" sz="2400" b="1" dirty="0" smtClean="0">
                <a:latin typeface="Times New Roman" panose="02020603050405020304" pitchFamily="18" charset="0"/>
                <a:cs typeface="Times New Roman" panose="02020603050405020304" pitchFamily="18" charset="0"/>
              </a:rPr>
              <a:t>3. </a:t>
            </a:r>
            <a:r>
              <a:rPr lang="ru-RU" altLang="en-US" sz="2400" dirty="0" err="1" smtClean="0">
                <a:latin typeface="Times New Roman" panose="02020603050405020304" pitchFamily="18" charset="0"/>
                <a:cs typeface="Times New Roman" panose="02020603050405020304" pitchFamily="18" charset="0"/>
              </a:rPr>
              <a:t>Назвіть</a:t>
            </a:r>
            <a:r>
              <a:rPr lang="ru-RU" altLang="en-US" sz="2400" dirty="0" smtClean="0">
                <a:latin typeface="Times New Roman" panose="02020603050405020304" pitchFamily="18" charset="0"/>
                <a:cs typeface="Times New Roman" panose="02020603050405020304" pitchFamily="18" charset="0"/>
              </a:rPr>
              <a:t> заходи </a:t>
            </a:r>
            <a:r>
              <a:rPr lang="ru-RU" altLang="en-US" sz="2400" dirty="0" err="1" smtClean="0">
                <a:latin typeface="Times New Roman" panose="02020603050405020304" pitchFamily="18" charset="0"/>
                <a:cs typeface="Times New Roman" panose="02020603050405020304" pitchFamily="18" charset="0"/>
              </a:rPr>
              <a:t>протидії</a:t>
            </a:r>
            <a:r>
              <a:rPr lang="ru-RU" altLang="en-US" sz="2400" dirty="0" smtClean="0">
                <a:latin typeface="Times New Roman" panose="02020603050405020304" pitchFamily="18" charset="0"/>
                <a:cs typeface="Times New Roman" panose="02020603050405020304" pitchFamily="18" charset="0"/>
              </a:rPr>
              <a:t> </a:t>
            </a:r>
            <a:r>
              <a:rPr lang="ru-RU" sz="2400" dirty="0" smtClean="0">
                <a:latin typeface="Times New Roman" pitchFamily="18" charset="0"/>
                <a:cs typeface="Times New Roman" pitchFamily="18" charset="0"/>
              </a:rPr>
              <a:t>для </a:t>
            </a:r>
            <a:r>
              <a:rPr lang="ru-RU" sz="2400" dirty="0" err="1" smtClean="0">
                <a:latin typeface="Times New Roman" pitchFamily="18" charset="0"/>
                <a:cs typeface="Times New Roman" pitchFamily="18" charset="0"/>
              </a:rPr>
              <a:t>захисту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від</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високоточної</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зброї</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противника? </a:t>
            </a:r>
          </a:p>
          <a:p>
            <a:r>
              <a:rPr lang="uk-UA" altLang="en-US" sz="2400" dirty="0" smtClean="0">
                <a:latin typeface="Times New Roman" pitchFamily="18" charset="0"/>
                <a:cs typeface="Times New Roman" pitchFamily="18" charset="0"/>
              </a:rPr>
              <a:t>4</a:t>
            </a:r>
            <a:r>
              <a:rPr lang="uk-UA" altLang="en-US" sz="2400" b="1" dirty="0" smtClean="0">
                <a:latin typeface="Times New Roman" pitchFamily="18" charset="0"/>
                <a:cs typeface="Times New Roman" pitchFamily="18" charset="0"/>
              </a:rPr>
              <a:t>.</a:t>
            </a:r>
            <a:r>
              <a:rPr lang="uk-UA" altLang="en-US" sz="2400" dirty="0" smtClean="0">
                <a:latin typeface="Times New Roman" pitchFamily="18" charset="0"/>
                <a:cs typeface="Times New Roman" pitchFamily="18" charset="0"/>
              </a:rPr>
              <a:t> Як здійснюється організація зв'язку на марші?</a:t>
            </a:r>
            <a:endParaRPr lang="ru-RU" altLang="en-US" sz="2400" dirty="0" smtClean="0">
              <a:latin typeface="Times New Roman" panose="02020603050405020304" pitchFamily="18" charset="0"/>
              <a:cs typeface="Times New Roman" panose="02020603050405020304" pitchFamily="18" charset="0"/>
            </a:endParaRPr>
          </a:p>
          <a:p>
            <a:endParaRPr lang="ru-RU" altLang="en-US" dirty="0">
              <a:latin typeface="Times New Roman" panose="02020603050405020304" pitchFamily="18" charset="0"/>
              <a:cs typeface="Times New Roman" panose="02020603050405020304" pitchFamily="18" charset="0"/>
            </a:endParaRPr>
          </a:p>
        </p:txBody>
      </p:sp>
      <p:sp>
        <p:nvSpPr>
          <p:cNvPr id="7" name="Текстовое поле 6"/>
          <p:cNvSpPr txBox="1"/>
          <p:nvPr/>
        </p:nvSpPr>
        <p:spPr>
          <a:xfrm>
            <a:off x="428596" y="4429132"/>
            <a:ext cx="8542020" cy="923330"/>
          </a:xfrm>
          <a:prstGeom prst="rect">
            <a:avLst/>
          </a:prstGeom>
          <a:noFill/>
        </p:spPr>
        <p:txBody>
          <a:bodyPr wrap="square" rtlCol="0" anchor="t">
            <a:spAutoFit/>
          </a:bodyPr>
          <a:lstStyle/>
          <a:p>
            <a:r>
              <a:rPr lang="ru-RU" altLang="en-US" dirty="0">
                <a:latin typeface="Times New Roman" panose="02020603050405020304" pitchFamily="18" charset="0"/>
                <a:cs typeface="Times New Roman" panose="02020603050405020304" pitchFamily="18" charset="0"/>
              </a:rPr>
              <a:t>     </a:t>
            </a:r>
            <a:endParaRPr lang="ru-RU" altLang="en-US" dirty="0" smtClean="0">
              <a:latin typeface="Times New Roman" panose="02020603050405020304" pitchFamily="18" charset="0"/>
              <a:cs typeface="Times New Roman" panose="02020603050405020304" pitchFamily="18" charset="0"/>
            </a:endParaRPr>
          </a:p>
          <a:p>
            <a:endParaRPr lang="ru-RU" altLang="en-US" dirty="0" smtClean="0">
              <a:latin typeface="Times New Roman" panose="02020603050405020304" pitchFamily="18" charset="0"/>
              <a:cs typeface="Times New Roman" panose="02020603050405020304" pitchFamily="18" charset="0"/>
            </a:endParaRPr>
          </a:p>
          <a:p>
            <a:r>
              <a:rPr lang="ru-RU" altLang="en-US" dirty="0" smtClean="0">
                <a:latin typeface="Times New Roman" panose="02020603050405020304" pitchFamily="18" charset="0"/>
                <a:cs typeface="Times New Roman" panose="02020603050405020304" pitchFamily="18"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01295"/>
            <a:ext cx="8686800" cy="1560830"/>
          </a:xfrm>
        </p:spPr>
        <p:txBody>
          <a:bodyPr>
            <a:normAutofit/>
          </a:bodyPr>
          <a:lstStyle/>
          <a:p>
            <a:pPr>
              <a:defRPr/>
            </a:pPr>
            <a:r>
              <a:rPr sz="32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Тема </a:t>
            </a:r>
            <a:r>
              <a:rPr lang="ru-RU" sz="32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4</a:t>
            </a:r>
            <a:r>
              <a:rPr sz="32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t>
            </a:r>
            <a:r>
              <a:rPr sz="28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sz="2800" dirty="0" smtClean="0">
                <a:solidFill>
                  <a:srgbClr val="FF0000"/>
                </a:solidFill>
                <a:latin typeface="Times New Roman" panose="02020603050405020304" pitchFamily="18" charset="0"/>
                <a:cs typeface="Times New Roman" panose="02020603050405020304" pitchFamily="18" charset="0"/>
                <a:sym typeface="+mn-ea"/>
              </a:rPr>
              <a:t>Управління десантними підрозділами в тактичних діях за допомогою технічних засобів зв’язку</a:t>
            </a:r>
            <a:r>
              <a:rPr lang="ru-RU" sz="2800" dirty="0" smtClean="0">
                <a:solidFill>
                  <a:srgbClr val="FF0000"/>
                </a:solidFill>
                <a:latin typeface="Times New Roman" panose="02020603050405020304" pitchFamily="18" charset="0"/>
                <a:cs typeface="Times New Roman" panose="02020603050405020304" pitchFamily="18" charset="0"/>
                <a:sym typeface="+mn-ea"/>
              </a:rPr>
              <a:t>.</a:t>
            </a:r>
            <a:endParaRPr lang="ru-RU" sz="28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sym typeface="+mn-ea"/>
            </a:endParaRPr>
          </a:p>
        </p:txBody>
      </p:sp>
      <p:sp>
        <p:nvSpPr>
          <p:cNvPr id="3" name="Содержимое 2"/>
          <p:cNvSpPr>
            <a:spLocks noGrp="1"/>
          </p:cNvSpPr>
          <p:nvPr>
            <p:ph idx="1"/>
          </p:nvPr>
        </p:nvSpPr>
        <p:spPr>
          <a:xfrm>
            <a:off x="304800" y="1859915"/>
            <a:ext cx="8686800" cy="4233545"/>
          </a:xfrm>
        </p:spPr>
        <p:txBody>
          <a:bodyPr>
            <a:normAutofit fontScale="87500"/>
          </a:bodyPr>
          <a:lstStyle/>
          <a:p>
            <a:pPr algn="l">
              <a:buNone/>
              <a:defRPr/>
            </a:pPr>
            <a:endParaRPr dirty="0" smtClean="0">
              <a:solidFill>
                <a:schemeClr val="tx1"/>
              </a:solidFill>
              <a:latin typeface="Times New Roman" panose="02020603050405020304" pitchFamily="18" charset="0"/>
              <a:cs typeface="Times New Roman" panose="02020603050405020304" pitchFamily="18" charset="0"/>
              <a:sym typeface="+mn-ea"/>
            </a:endParaRPr>
          </a:p>
          <a:p>
            <a:pPr algn="l">
              <a:buNone/>
              <a:defRPr/>
            </a:pPr>
            <a:r>
              <a:rPr b="1" dirty="0" smtClean="0">
                <a:solidFill>
                  <a:schemeClr val="tx1"/>
                </a:solidFill>
                <a:latin typeface="Times New Roman" panose="02020603050405020304" pitchFamily="18" charset="0"/>
                <a:cs typeface="Times New Roman" panose="02020603050405020304" pitchFamily="18" charset="0"/>
                <a:sym typeface="+mn-ea"/>
              </a:rPr>
              <a:t>Заняття 1. </a:t>
            </a:r>
            <a:r>
              <a:rPr dirty="0" smtClean="0">
                <a:solidFill>
                  <a:schemeClr val="tx1"/>
                </a:solidFill>
                <a:latin typeface="Times New Roman" panose="02020603050405020304" pitchFamily="18" charset="0"/>
                <a:cs typeface="Times New Roman" panose="02020603050405020304" pitchFamily="18" charset="0"/>
                <a:sym typeface="+mn-ea"/>
              </a:rPr>
              <a:t>(Групове заняття – 1 годин</a:t>
            </a:r>
            <a:r>
              <a:rPr lang="ru-RU" dirty="0" smtClean="0">
                <a:solidFill>
                  <a:schemeClr val="tx1"/>
                </a:solidFill>
                <a:latin typeface="Times New Roman" panose="02020603050405020304" pitchFamily="18" charset="0"/>
                <a:cs typeface="Times New Roman" panose="02020603050405020304" pitchFamily="18" charset="0"/>
                <a:sym typeface="+mn-ea"/>
              </a:rPr>
              <a:t>а</a:t>
            </a:r>
            <a:r>
              <a:rPr dirty="0" smtClean="0">
                <a:solidFill>
                  <a:schemeClr val="tx1"/>
                </a:solidFill>
                <a:latin typeface="Times New Roman" panose="02020603050405020304" pitchFamily="18" charset="0"/>
                <a:cs typeface="Times New Roman" panose="02020603050405020304" pitchFamily="18" charset="0"/>
                <a:sym typeface="+mn-ea"/>
              </a:rPr>
              <a:t>). Робота командира підрозділу у бою по управлінню підрозділами за допомогою технічних засобів зв’язку.</a:t>
            </a:r>
          </a:p>
          <a:p>
            <a:pPr algn="l">
              <a:buNone/>
              <a:defRPr/>
            </a:pPr>
            <a:r>
              <a:rPr lang="uk-UA" dirty="0" smtClean="0">
                <a:solidFill>
                  <a:schemeClr val="tx1"/>
                </a:solidFill>
                <a:latin typeface="Times New Roman" panose="02020603050405020304" pitchFamily="18" charset="0"/>
                <a:cs typeface="Times New Roman" panose="02020603050405020304" pitchFamily="18" charset="0"/>
                <a:sym typeface="+mn-ea"/>
              </a:rPr>
              <a:t>1. </a:t>
            </a:r>
            <a:r>
              <a:rPr dirty="0" err="1" smtClean="0">
                <a:solidFill>
                  <a:schemeClr val="tx1"/>
                </a:solidFill>
                <a:latin typeface="Times New Roman" panose="02020603050405020304" pitchFamily="18" charset="0"/>
                <a:cs typeface="Times New Roman" panose="02020603050405020304" pitchFamily="18" charset="0"/>
                <a:sym typeface="+mn-ea"/>
              </a:rPr>
              <a:t>Робота</a:t>
            </a:r>
            <a:r>
              <a:rPr dirty="0" smtClean="0">
                <a:solidFill>
                  <a:schemeClr val="tx1"/>
                </a:solidFill>
                <a:latin typeface="Times New Roman" panose="02020603050405020304" pitchFamily="18" charset="0"/>
                <a:cs typeface="Times New Roman" panose="02020603050405020304" pitchFamily="18" charset="0"/>
                <a:sym typeface="+mn-ea"/>
              </a:rPr>
              <a:t> командира десантного підрозділу по управлінню підрозділами в основних видах бою.</a:t>
            </a:r>
          </a:p>
          <a:p>
            <a:pPr algn="l">
              <a:buNone/>
              <a:defRPr/>
            </a:pPr>
            <a:r>
              <a:rPr dirty="0" smtClean="0">
                <a:solidFill>
                  <a:schemeClr val="tx1"/>
                </a:solidFill>
                <a:latin typeface="Times New Roman" panose="02020603050405020304" pitchFamily="18" charset="0"/>
                <a:cs typeface="Times New Roman" panose="02020603050405020304" pitchFamily="18" charset="0"/>
                <a:sym typeface="+mn-ea"/>
              </a:rPr>
              <a:t>2.</a:t>
            </a:r>
            <a:r>
              <a:rPr lang="uk-UA" dirty="0" smtClean="0">
                <a:solidFill>
                  <a:schemeClr val="tx1"/>
                </a:solidFill>
                <a:latin typeface="Times New Roman" panose="02020603050405020304" pitchFamily="18" charset="0"/>
                <a:cs typeface="Times New Roman" panose="02020603050405020304" pitchFamily="18" charset="0"/>
                <a:sym typeface="+mn-ea"/>
              </a:rPr>
              <a:t> </a:t>
            </a:r>
            <a:r>
              <a:rPr dirty="0" err="1" smtClean="0">
                <a:solidFill>
                  <a:schemeClr val="tx1"/>
                </a:solidFill>
                <a:latin typeface="Times New Roman" panose="02020603050405020304" pitchFamily="18" charset="0"/>
                <a:cs typeface="Times New Roman" panose="02020603050405020304" pitchFamily="18" charset="0"/>
                <a:sym typeface="+mn-ea"/>
              </a:rPr>
              <a:t>Робота</a:t>
            </a:r>
            <a:r>
              <a:rPr dirty="0" smtClean="0">
                <a:solidFill>
                  <a:schemeClr val="tx1"/>
                </a:solidFill>
                <a:latin typeface="Times New Roman" panose="02020603050405020304" pitchFamily="18" charset="0"/>
                <a:cs typeface="Times New Roman" panose="02020603050405020304" pitchFamily="18" charset="0"/>
                <a:sym typeface="+mn-ea"/>
              </a:rPr>
              <a:t> командира підрозділу по управлінню підрозділами на марші та під час розташування на місці.</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мещающее содержимое 2"/>
          <p:cNvSpPr>
            <a:spLocks noGrp="1"/>
          </p:cNvSpPr>
          <p:nvPr>
            <p:ph idx="1"/>
          </p:nvPr>
        </p:nvSpPr>
        <p:spPr>
          <a:xfrm>
            <a:off x="233045" y="635"/>
            <a:ext cx="8797290" cy="6769100"/>
          </a:xfrm>
        </p:spPr>
        <p:txBody>
          <a:bodyPr>
            <a:normAutofit fontScale="25000" lnSpcReduction="20000"/>
          </a:bodyPr>
          <a:lstStyle/>
          <a:p>
            <a:pPr marL="0" indent="0">
              <a:buNone/>
            </a:pPr>
            <a:r>
              <a:rPr lang="uk-UA" altLang="ru-RU" sz="9600" b="1" u="sng" dirty="0">
                <a:solidFill>
                  <a:srgbClr val="C00000"/>
                </a:solidFill>
                <a:latin typeface="Times New Roman" panose="02020603050405020304" pitchFamily="18" charset="0"/>
                <a:cs typeface="Times New Roman" panose="02020603050405020304" pitchFamily="18" charset="0"/>
              </a:rPr>
              <a:t>1 навчальне питання</a:t>
            </a:r>
            <a:endParaRPr lang="ru-RU" altLang="en-US" sz="9600" dirty="0">
              <a:solidFill>
                <a:schemeClr val="tx1"/>
              </a:solidFill>
              <a:latin typeface="Times New Roman" panose="02020603050405020304" pitchFamily="18" charset="0"/>
              <a:cs typeface="Times New Roman" panose="02020603050405020304" pitchFamily="18" charset="0"/>
            </a:endParaRPr>
          </a:p>
          <a:p>
            <a:pPr marL="0" indent="0">
              <a:buNone/>
            </a:pPr>
            <a:r>
              <a:rPr lang="ru-RU" altLang="en-US" sz="9600" b="1" dirty="0" err="1">
                <a:solidFill>
                  <a:schemeClr val="tx1"/>
                </a:solidFill>
                <a:latin typeface="Times New Roman" panose="02020603050405020304" pitchFamily="18" charset="0"/>
                <a:cs typeface="Times New Roman" panose="02020603050405020304" pitchFamily="18" charset="0"/>
              </a:rPr>
              <a:t>Основними</a:t>
            </a:r>
            <a:r>
              <a:rPr lang="ru-RU" altLang="en-US" sz="9600" b="1" dirty="0">
                <a:solidFill>
                  <a:schemeClr val="tx1"/>
                </a:solidFill>
                <a:latin typeface="Times New Roman" panose="02020603050405020304" pitchFamily="18" charset="0"/>
                <a:cs typeface="Times New Roman" panose="02020603050405020304" pitchFamily="18" charset="0"/>
              </a:rPr>
              <a:t> видами </a:t>
            </a:r>
            <a:r>
              <a:rPr lang="ru-RU" altLang="en-US" sz="9600" b="1" dirty="0" err="1">
                <a:solidFill>
                  <a:schemeClr val="tx1"/>
                </a:solidFill>
                <a:latin typeface="Times New Roman" panose="02020603050405020304" pitchFamily="18" charset="0"/>
                <a:cs typeface="Times New Roman" panose="02020603050405020304" pitchFamily="18" charset="0"/>
              </a:rPr>
              <a:t>загальновійськового</a:t>
            </a:r>
            <a:r>
              <a:rPr lang="ru-RU" altLang="en-US" sz="9600" b="1" dirty="0">
                <a:solidFill>
                  <a:schemeClr val="tx1"/>
                </a:solidFill>
                <a:latin typeface="Times New Roman" panose="02020603050405020304" pitchFamily="18" charset="0"/>
                <a:cs typeface="Times New Roman" panose="02020603050405020304" pitchFamily="18" charset="0"/>
              </a:rPr>
              <a:t> бою є:</a:t>
            </a:r>
          </a:p>
          <a:p>
            <a:pPr marL="0" indent="0">
              <a:buNone/>
            </a:pPr>
            <a:r>
              <a:rPr lang="ru-RU" altLang="en-US" sz="9600" b="1" dirty="0">
                <a:solidFill>
                  <a:schemeClr val="tx1"/>
                </a:solidFill>
                <a:latin typeface="Times New Roman" panose="02020603050405020304" pitchFamily="18" charset="0"/>
                <a:cs typeface="Times New Roman" panose="02020603050405020304" pitchFamily="18" charset="0"/>
              </a:rPr>
              <a:t> </a:t>
            </a:r>
            <a:r>
              <a:rPr lang="ru-RU" altLang="en-US" sz="9600" b="1" dirty="0" err="1">
                <a:solidFill>
                  <a:schemeClr val="tx1"/>
                </a:solidFill>
                <a:latin typeface="Times New Roman" panose="02020603050405020304" pitchFamily="18" charset="0"/>
                <a:cs typeface="Times New Roman" panose="02020603050405020304" pitchFamily="18" charset="0"/>
              </a:rPr>
              <a:t>оборонний</a:t>
            </a:r>
            <a:r>
              <a:rPr lang="ru-RU" altLang="en-US" sz="9600" b="1" dirty="0">
                <a:solidFill>
                  <a:schemeClr val="tx1"/>
                </a:solidFill>
                <a:latin typeface="Times New Roman" panose="02020603050405020304" pitchFamily="18" charset="0"/>
                <a:cs typeface="Times New Roman" panose="02020603050405020304" pitchFamily="18" charset="0"/>
              </a:rPr>
              <a:t> </a:t>
            </a:r>
            <a:r>
              <a:rPr lang="ru-RU" altLang="en-US" sz="9600" b="1" dirty="0" err="1">
                <a:solidFill>
                  <a:schemeClr val="tx1"/>
                </a:solidFill>
                <a:latin typeface="Times New Roman" panose="02020603050405020304" pitchFamily="18" charset="0"/>
                <a:cs typeface="Times New Roman" panose="02020603050405020304" pitchFamily="18" charset="0"/>
              </a:rPr>
              <a:t>і</a:t>
            </a:r>
            <a:r>
              <a:rPr lang="ru-RU" altLang="en-US" sz="9600" b="1" dirty="0">
                <a:solidFill>
                  <a:schemeClr val="tx1"/>
                </a:solidFill>
                <a:latin typeface="Times New Roman" panose="02020603050405020304" pitchFamily="18" charset="0"/>
                <a:cs typeface="Times New Roman" panose="02020603050405020304" pitchFamily="18" charset="0"/>
              </a:rPr>
              <a:t> </a:t>
            </a:r>
            <a:r>
              <a:rPr lang="ru-RU" altLang="en-US" sz="9600" b="1" dirty="0" err="1">
                <a:solidFill>
                  <a:schemeClr val="tx1"/>
                </a:solidFill>
                <a:latin typeface="Times New Roman" panose="02020603050405020304" pitchFamily="18" charset="0"/>
                <a:cs typeface="Times New Roman" panose="02020603050405020304" pitchFamily="18" charset="0"/>
              </a:rPr>
              <a:t>наступальний</a:t>
            </a:r>
            <a:r>
              <a:rPr lang="ru-RU" altLang="en-US" sz="9600" b="1" dirty="0">
                <a:solidFill>
                  <a:schemeClr val="tx1"/>
                </a:solidFill>
                <a:latin typeface="Times New Roman" panose="02020603050405020304" pitchFamily="18" charset="0"/>
                <a:cs typeface="Times New Roman" panose="02020603050405020304" pitchFamily="18" charset="0"/>
              </a:rPr>
              <a:t> </a:t>
            </a:r>
            <a:r>
              <a:rPr lang="ru-RU" altLang="en-US" sz="9600" b="1" dirty="0" err="1">
                <a:solidFill>
                  <a:schemeClr val="tx1"/>
                </a:solidFill>
                <a:latin typeface="Times New Roman" panose="02020603050405020304" pitchFamily="18" charset="0"/>
                <a:cs typeface="Times New Roman" panose="02020603050405020304" pitchFamily="18" charset="0"/>
              </a:rPr>
              <a:t>бій</a:t>
            </a:r>
            <a:r>
              <a:rPr lang="ru-RU" altLang="en-US" sz="9600" b="1" dirty="0">
                <a:solidFill>
                  <a:schemeClr val="tx1"/>
                </a:solidFill>
                <a:latin typeface="Times New Roman" panose="02020603050405020304" pitchFamily="18" charset="0"/>
                <a:cs typeface="Times New Roman" panose="02020603050405020304" pitchFamily="18" charset="0"/>
              </a:rPr>
              <a:t>.</a:t>
            </a:r>
          </a:p>
          <a:p>
            <a:pPr marL="0" indent="0">
              <a:buNone/>
            </a:pPr>
            <a:endParaRPr lang="ru-RU" altLang="en-US" sz="9600" b="1" dirty="0">
              <a:solidFill>
                <a:schemeClr val="tx1"/>
              </a:solidFill>
              <a:latin typeface="Times New Roman" panose="02020603050405020304" pitchFamily="18" charset="0"/>
              <a:cs typeface="Times New Roman" panose="02020603050405020304" pitchFamily="18" charset="0"/>
            </a:endParaRPr>
          </a:p>
          <a:p>
            <a:pPr marL="0" indent="0">
              <a:buNone/>
            </a:pP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Основними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характерними</a:t>
            </a:r>
            <a:r>
              <a:rPr lang="ru-RU" altLang="en-US" sz="7200" dirty="0">
                <a:solidFill>
                  <a:schemeClr val="tx1"/>
                </a:solidFill>
                <a:latin typeface="Times New Roman" panose="02020603050405020304" pitchFamily="18" charset="0"/>
                <a:cs typeface="Times New Roman" panose="02020603050405020304" pitchFamily="18" charset="0"/>
                <a:sym typeface="+mn-ea"/>
              </a:rPr>
              <a:t> рисами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сучасного</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загальновійськового</a:t>
            </a:r>
            <a:r>
              <a:rPr lang="ru-RU" altLang="en-US" sz="7200" dirty="0">
                <a:solidFill>
                  <a:schemeClr val="tx1"/>
                </a:solidFill>
                <a:latin typeface="Times New Roman" panose="02020603050405020304" pitchFamily="18" charset="0"/>
                <a:cs typeface="Times New Roman" panose="02020603050405020304" pitchFamily="18" charset="0"/>
                <a:sym typeface="+mn-ea"/>
              </a:rPr>
              <a:t> бою є: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рішучість</a:t>
            </a:r>
            <a:r>
              <a:rPr lang="ru-RU" altLang="en-US" sz="7200" dirty="0">
                <a:solidFill>
                  <a:schemeClr val="tx1"/>
                </a:solidFill>
                <a:latin typeface="Times New Roman" panose="02020603050405020304" pitchFamily="18" charset="0"/>
                <a:cs typeface="Times New Roman" panose="02020603050405020304" pitchFamily="18" charset="0"/>
                <a:sym typeface="+mn-ea"/>
              </a:rPr>
              <a:t> у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досягненні</a:t>
            </a:r>
            <a:r>
              <a:rPr lang="ru-RU" altLang="en-US" sz="7200" dirty="0">
                <a:solidFill>
                  <a:schemeClr val="tx1"/>
                </a:solidFill>
                <a:latin typeface="Times New Roman" panose="02020603050405020304" pitchFamily="18" charset="0"/>
                <a:cs typeface="Times New Roman" panose="02020603050405020304" pitchFamily="18" charset="0"/>
                <a:sym typeface="+mn-ea"/>
              </a:rPr>
              <a:t> мети,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висока</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напруженість</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швидкоплинність</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різки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міни</a:t>
            </a:r>
            <a:r>
              <a:rPr lang="ru-RU" altLang="en-US" sz="7200" dirty="0">
                <a:solidFill>
                  <a:schemeClr val="tx1"/>
                </a:solidFill>
                <a:latin typeface="Times New Roman" panose="02020603050405020304" pitchFamily="18" charset="0"/>
                <a:cs typeface="Times New Roman" panose="02020603050405020304" pitchFamily="18" charset="0"/>
                <a:sym typeface="+mn-ea"/>
              </a:rPr>
              <a:t> обстановки,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наземно-повітряний</a:t>
            </a:r>
            <a:r>
              <a:rPr lang="ru-RU" altLang="en-US" sz="7200" dirty="0">
                <a:solidFill>
                  <a:schemeClr val="tx1"/>
                </a:solidFill>
                <a:latin typeface="Times New Roman" panose="02020603050405020304" pitchFamily="18" charset="0"/>
                <a:cs typeface="Times New Roman" panose="02020603050405020304" pitchFamily="18" charset="0"/>
                <a:sym typeface="+mn-ea"/>
              </a:rPr>
              <a:t> характер,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застосування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різноманітних</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асобів</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ураження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способів</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ведення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бою,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швидкий</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перехід</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від</a:t>
            </a:r>
            <a:r>
              <a:rPr lang="ru-RU" altLang="en-US" sz="7200" dirty="0">
                <a:solidFill>
                  <a:schemeClr val="tx1"/>
                </a:solidFill>
                <a:latin typeface="Times New Roman" panose="02020603050405020304" pitchFamily="18" charset="0"/>
                <a:cs typeface="Times New Roman" panose="02020603050405020304" pitchFamily="18" charset="0"/>
                <a:sym typeface="+mn-ea"/>
              </a:rPr>
              <a:t> одних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видів</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дій</a:t>
            </a:r>
            <a:r>
              <a:rPr lang="ru-RU" altLang="en-US" sz="7200" dirty="0">
                <a:solidFill>
                  <a:schemeClr val="tx1"/>
                </a:solidFill>
                <a:latin typeface="Times New Roman" panose="02020603050405020304" pitchFamily="18" charset="0"/>
                <a:cs typeface="Times New Roman" panose="02020603050405020304" pitchFamily="18" charset="0"/>
                <a:sym typeface="+mn-ea"/>
              </a:rPr>
              <a:t> до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інших</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широке</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застосування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технічних</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засобів</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автоматизованих</a:t>
            </a:r>
            <a:r>
              <a:rPr lang="ru-RU" altLang="en-US" sz="7200" dirty="0">
                <a:solidFill>
                  <a:schemeClr val="tx1"/>
                </a:solidFill>
                <a:latin typeface="Times New Roman" panose="02020603050405020304" pitchFamily="18" charset="0"/>
                <a:cs typeface="Times New Roman" panose="02020603050405020304" pitchFamily="18" charset="0"/>
                <a:sym typeface="+mn-ea"/>
              </a:rPr>
              <a:t> систем.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управління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включають</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зв’язку</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автоматизації</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управління</a:t>
            </a:r>
            <a:r>
              <a:rPr lang="ru-RU" altLang="en-US" sz="7200" dirty="0">
                <a:solidFill>
                  <a:schemeClr val="tx1"/>
                </a:solidFill>
                <a:latin typeface="Times New Roman" panose="02020603050405020304" pitchFamily="18" charset="0"/>
                <a:cs typeface="Times New Roman" panose="02020603050405020304" pitchFamily="18" charset="0"/>
                <a:sym typeface="+mn-ea"/>
              </a:rPr>
              <a:t>.</a:t>
            </a:r>
          </a:p>
          <a:p>
            <a:pPr marL="0" indent="0">
              <a:buNone/>
            </a:pP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7200" b="1"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зв’язку</a:t>
            </a:r>
            <a:r>
              <a:rPr lang="ru-RU" altLang="en-US" sz="7200" b="1"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призначені</a:t>
            </a:r>
            <a:r>
              <a:rPr lang="ru-RU" altLang="en-US" sz="7200" dirty="0">
                <a:solidFill>
                  <a:schemeClr val="tx1"/>
                </a:solidFill>
                <a:latin typeface="Times New Roman" panose="02020603050405020304" pitchFamily="18" charset="0"/>
                <a:cs typeface="Times New Roman" panose="02020603050405020304" pitchFamily="18" charset="0"/>
                <a:sym typeface="+mn-ea"/>
              </a:rPr>
              <a:t> для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забезпечення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обміну</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інформацією</a:t>
            </a:r>
            <a:r>
              <a:rPr lang="ru-RU" altLang="en-US" sz="7200" dirty="0">
                <a:solidFill>
                  <a:schemeClr val="tx1"/>
                </a:solidFill>
                <a:latin typeface="Times New Roman" panose="02020603050405020304" pitchFamily="18" charset="0"/>
                <a:cs typeface="Times New Roman" panose="02020603050405020304" pitchFamily="18" charset="0"/>
                <a:sym typeface="+mn-ea"/>
              </a:rPr>
              <a:t> в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истемі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управління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військами</a:t>
            </a:r>
            <a:r>
              <a:rPr lang="ru-RU" altLang="en-US" sz="7200" dirty="0">
                <a:solidFill>
                  <a:schemeClr val="tx1"/>
                </a:solidFill>
                <a:latin typeface="Times New Roman" panose="02020603050405020304" pitchFamily="18" charset="0"/>
                <a:cs typeface="Times New Roman" panose="02020603050405020304" pitchFamily="18" charset="0"/>
                <a:sym typeface="+mn-ea"/>
              </a:rPr>
              <a:t>. У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батальйоні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роті</a:t>
            </a:r>
            <a:r>
              <a:rPr lang="ru-RU" altLang="en-US" sz="7200" dirty="0">
                <a:solidFill>
                  <a:schemeClr val="tx1"/>
                </a:solidFill>
                <a:latin typeface="Times New Roman" panose="02020603050405020304" pitchFamily="18" charset="0"/>
                <a:cs typeface="Times New Roman" panose="02020603050405020304" pitchFamily="18" charset="0"/>
                <a:sym typeface="+mn-ea"/>
              </a:rPr>
              <a:t>) для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управління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smtClean="0">
                <a:solidFill>
                  <a:schemeClr val="tx1"/>
                </a:solidFill>
                <a:latin typeface="Times New Roman" panose="02020603050405020304" pitchFamily="18" charset="0"/>
                <a:cs typeface="Times New Roman" panose="02020603050405020304" pitchFamily="18" charset="0"/>
                <a:sym typeface="+mn-ea"/>
              </a:rPr>
              <a:t>застосовуються</a:t>
            </a:r>
            <a:r>
              <a:rPr lang="ru-RU" altLang="en-US" sz="7200" dirty="0" smtClean="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smtClean="0">
                <a:solidFill>
                  <a:schemeClr val="tx1"/>
                </a:solidFill>
                <a:latin typeface="Times New Roman" panose="02020603050405020304" pitchFamily="18" charset="0"/>
                <a:cs typeface="Times New Roman" panose="02020603050405020304" pitchFamily="18" charset="0"/>
                <a:sym typeface="+mn-ea"/>
              </a:rPr>
              <a:t>радіо</a:t>
            </a:r>
            <a:r>
              <a:rPr lang="ru-RU" altLang="en-US" sz="7200" dirty="0" smtClean="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проводові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рухомі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сигнальні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7200" dirty="0">
                <a:solidFill>
                  <a:schemeClr val="tx1"/>
                </a:solidFill>
                <a:latin typeface="Times New Roman" panose="02020603050405020304" pitchFamily="18" charset="0"/>
                <a:cs typeface="Times New Roman" panose="02020603050405020304" pitchFamily="18" charset="0"/>
                <a:sym typeface="+mn-ea"/>
              </a:rPr>
              <a:t> зв’язку.</a:t>
            </a:r>
          </a:p>
          <a:p>
            <a:pPr marL="0" indent="0">
              <a:buNone/>
            </a:pP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smtClean="0">
                <a:solidFill>
                  <a:schemeClr val="tx1"/>
                </a:solidFill>
                <a:latin typeface="Times New Roman" panose="02020603050405020304" pitchFamily="18" charset="0"/>
                <a:cs typeface="Times New Roman" panose="02020603050405020304" pitchFamily="18" charset="0"/>
                <a:sym typeface="+mn-ea"/>
              </a:rPr>
              <a:t>Радіо</a:t>
            </a:r>
            <a:r>
              <a:rPr lang="ru-RU" altLang="en-US" sz="7200" b="1" dirty="0" smtClean="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smtClean="0">
                <a:solidFill>
                  <a:schemeClr val="tx1"/>
                </a:solidFill>
                <a:latin typeface="Times New Roman" panose="02020603050405020304" pitchFamily="18" charset="0"/>
                <a:cs typeface="Times New Roman" panose="02020603050405020304" pitchFamily="18" charset="0"/>
                <a:sym typeface="+mn-ea"/>
              </a:rPr>
              <a:t>засоб</a:t>
            </a:r>
            <a:r>
              <a:rPr lang="ru-RU" altLang="en-US" sz="7200" dirty="0" err="1" smtClean="0">
                <a:solidFill>
                  <a:schemeClr val="tx1"/>
                </a:solidFill>
                <a:latin typeface="Times New Roman" panose="02020603050405020304" pitchFamily="18" charset="0"/>
                <a:cs typeface="Times New Roman" panose="02020603050405020304" pitchFamily="18" charset="0"/>
                <a:sym typeface="+mn-ea"/>
              </a:rPr>
              <a:t>и</a:t>
            </a:r>
            <a:r>
              <a:rPr lang="ru-RU" altLang="en-US" sz="7200" dirty="0" smtClean="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є</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найважливішими</a:t>
            </a:r>
            <a:r>
              <a:rPr lang="ru-RU" altLang="en-US" sz="7200" dirty="0">
                <a:solidFill>
                  <a:schemeClr val="tx1"/>
                </a:solidFill>
                <a:latin typeface="Times New Roman" panose="02020603050405020304" pitchFamily="18" charset="0"/>
                <a:cs typeface="Times New Roman" panose="02020603050405020304" pitchFamily="18" charset="0"/>
                <a:sym typeface="+mn-ea"/>
              </a:rPr>
              <a:t>, а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інколи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єдиними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засобами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які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здатні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абезпечити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управління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підрозділами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Під</a:t>
            </a:r>
            <a:r>
              <a:rPr lang="ru-RU" altLang="en-US" sz="7200" dirty="0">
                <a:solidFill>
                  <a:schemeClr val="tx1"/>
                </a:solidFill>
                <a:latin typeface="Times New Roman" panose="02020603050405020304" pitchFamily="18" charset="0"/>
                <a:cs typeface="Times New Roman" panose="02020603050405020304" pitchFamily="18" charset="0"/>
                <a:sym typeface="+mn-ea"/>
              </a:rPr>
              <a:t> час бою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дій</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всі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команди</a:t>
            </a:r>
            <a:r>
              <a:rPr lang="ru-RU" altLang="en-US" sz="7200" dirty="0">
                <a:solidFill>
                  <a:schemeClr val="tx1"/>
                </a:solidFill>
                <a:latin typeface="Times New Roman" panose="02020603050405020304" pitchFamily="18" charset="0"/>
                <a:cs typeface="Times New Roman" panose="02020603050405020304" pitchFamily="18" charset="0"/>
                <a:sym typeface="+mn-ea"/>
              </a:rPr>
              <a:t> по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радіо</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ередаються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використанням</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переговорних</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таблиць</a:t>
            </a:r>
            <a:r>
              <a:rPr lang="ru-RU" altLang="en-US" sz="7200" dirty="0">
                <a:solidFill>
                  <a:schemeClr val="tx1"/>
                </a:solidFill>
                <a:latin typeface="Times New Roman" panose="02020603050405020304" pitchFamily="18" charset="0"/>
                <a:cs typeface="Times New Roman" panose="02020603050405020304" pitchFamily="18" charset="0"/>
                <a:sym typeface="+mn-ea"/>
              </a:rPr>
              <a:t>, при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цьому</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найменування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ідрозділів</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a:t>
            </a:r>
            <a:r>
              <a:rPr lang="ru-RU" altLang="en-US" sz="7200" dirty="0">
                <a:solidFill>
                  <a:schemeClr val="tx1"/>
                </a:solidFill>
                <a:latin typeface="Times New Roman" panose="02020603050405020304" pitchFamily="18" charset="0"/>
                <a:cs typeface="Times New Roman" panose="02020603050405020304" pitchFamily="18" charset="0"/>
                <a:sym typeface="+mn-ea"/>
              </a:rPr>
              <a:t> посади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командирів</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вказуються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позивними</a:t>
            </a:r>
            <a:r>
              <a:rPr lang="ru-RU" altLang="en-US" sz="7200" dirty="0">
                <a:solidFill>
                  <a:schemeClr val="tx1"/>
                </a:solidFill>
                <a:latin typeface="Times New Roman" panose="02020603050405020304" pitchFamily="18" charset="0"/>
                <a:cs typeface="Times New Roman" panose="02020603050405020304" pitchFamily="18" charset="0"/>
                <a:sym typeface="+mn-ea"/>
              </a:rPr>
              <a:t>, а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пункти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місцевості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мовними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кодованими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найменуваннями</a:t>
            </a:r>
            <a:r>
              <a:rPr lang="ru-RU" altLang="en-US" sz="7200" dirty="0">
                <a:solidFill>
                  <a:schemeClr val="tx1"/>
                </a:solidFill>
                <a:latin typeface="Times New Roman" panose="02020603050405020304" pitchFamily="18" charset="0"/>
                <a:cs typeface="Times New Roman" panose="02020603050405020304" pitchFamily="18" charset="0"/>
                <a:sym typeface="+mn-ea"/>
              </a:rPr>
              <a:t>.</a:t>
            </a:r>
          </a:p>
          <a:p>
            <a:pPr marL="0" indent="0">
              <a:buNone/>
            </a:pP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Проводові</a:t>
            </a:r>
            <a:r>
              <a:rPr lang="ru-RU" altLang="en-US" sz="7200" b="1"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зв’язку</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застосовуються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самостійно</a:t>
            </a:r>
            <a:r>
              <a:rPr lang="ru-RU" altLang="en-US" sz="7200" dirty="0">
                <a:solidFill>
                  <a:schemeClr val="tx1"/>
                </a:solidFill>
                <a:latin typeface="Times New Roman" panose="02020603050405020304" pitchFamily="18" charset="0"/>
                <a:cs typeface="Times New Roman" panose="02020603050405020304" pitchFamily="18" charset="0"/>
                <a:sym typeface="+mn-ea"/>
              </a:rPr>
              <a:t> та в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комплексі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адіозасобами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під</a:t>
            </a:r>
            <a:r>
              <a:rPr lang="ru-RU" altLang="en-US" sz="7200" dirty="0">
                <a:solidFill>
                  <a:schemeClr val="tx1"/>
                </a:solidFill>
                <a:latin typeface="Times New Roman" panose="02020603050405020304" pitchFamily="18" charset="0"/>
                <a:cs typeface="Times New Roman" panose="02020603050405020304" pitchFamily="18" charset="0"/>
                <a:sym typeface="+mn-ea"/>
              </a:rPr>
              <a:t> час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розташування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батальйону</a:t>
            </a:r>
            <a:r>
              <a:rPr lang="ru-RU" altLang="en-US" sz="7200" dirty="0">
                <a:solidFill>
                  <a:schemeClr val="tx1"/>
                </a:solidFill>
                <a:latin typeface="Times New Roman" panose="02020603050405020304" pitchFamily="18" charset="0"/>
                <a:cs typeface="Times New Roman" panose="02020603050405020304" pitchFamily="18" charset="0"/>
                <a:sym typeface="+mn-ea"/>
              </a:rPr>
              <a:t> на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місці</a:t>
            </a:r>
            <a:r>
              <a:rPr lang="ru-RU" altLang="en-US" sz="7200" dirty="0">
                <a:solidFill>
                  <a:schemeClr val="tx1"/>
                </a:solidFill>
                <a:latin typeface="Times New Roman" panose="02020603050405020304" pitchFamily="18" charset="0"/>
                <a:cs typeface="Times New Roman" panose="02020603050405020304" pitchFamily="18" charset="0"/>
                <a:sym typeface="+mn-ea"/>
              </a:rPr>
              <a:t>, у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вихідному</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районі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a:t>
            </a:r>
            <a:r>
              <a:rPr lang="ru-RU" altLang="en-US" sz="7200" dirty="0">
                <a:solidFill>
                  <a:schemeClr val="tx1"/>
                </a:solidFill>
                <a:latin typeface="Times New Roman" panose="02020603050405020304" pitchFamily="18" charset="0"/>
                <a:cs typeface="Times New Roman" panose="02020603050405020304" pitchFamily="18" charset="0"/>
                <a:sym typeface="+mn-ea"/>
              </a:rPr>
              <a:t> в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бороні</a:t>
            </a:r>
            <a:r>
              <a:rPr lang="ru-RU" altLang="en-US" sz="7200" dirty="0">
                <a:solidFill>
                  <a:schemeClr val="tx1"/>
                </a:solidFill>
                <a:latin typeface="Times New Roman" panose="02020603050405020304" pitchFamily="18" charset="0"/>
                <a:cs typeface="Times New Roman" panose="02020603050405020304" pitchFamily="18" charset="0"/>
                <a:sym typeface="+mn-ea"/>
              </a:rPr>
              <a:t>.</a:t>
            </a:r>
          </a:p>
          <a:p>
            <a:pPr marL="0" indent="0">
              <a:buNone/>
            </a:pP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Рухомі</a:t>
            </a:r>
            <a:r>
              <a:rPr lang="ru-RU" altLang="en-US" sz="7200" b="1"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зв’язку</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застосовуються</a:t>
            </a:r>
            <a:r>
              <a:rPr lang="ru-RU" altLang="en-US" sz="7200" dirty="0">
                <a:solidFill>
                  <a:schemeClr val="tx1"/>
                </a:solidFill>
                <a:latin typeface="Times New Roman" panose="02020603050405020304" pitchFamily="18" charset="0"/>
                <a:cs typeface="Times New Roman" panose="02020603050405020304" pitchFamily="18" charset="0"/>
                <a:sym typeface="+mn-ea"/>
              </a:rPr>
              <a:t> в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усіх</a:t>
            </a:r>
            <a:r>
              <a:rPr lang="ru-RU" altLang="en-US" sz="7200" dirty="0">
                <a:solidFill>
                  <a:schemeClr val="tx1"/>
                </a:solidFill>
                <a:latin typeface="Times New Roman" panose="02020603050405020304" pitchFamily="18" charset="0"/>
                <a:cs typeface="Times New Roman" panose="02020603050405020304" pitchFamily="18" charset="0"/>
                <a:sym typeface="+mn-ea"/>
              </a:rPr>
              <a:t> видах бою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дій</a:t>
            </a:r>
            <a:r>
              <a:rPr lang="ru-RU" altLang="en-US" sz="7200" dirty="0">
                <a:solidFill>
                  <a:schemeClr val="tx1"/>
                </a:solidFill>
                <a:latin typeface="Times New Roman" panose="02020603050405020304" pitchFamily="18" charset="0"/>
                <a:cs typeface="Times New Roman" panose="02020603050405020304" pitchFamily="18" charset="0"/>
                <a:sym typeface="+mn-ea"/>
              </a:rPr>
              <a:t>), а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також</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під</a:t>
            </a:r>
            <a:r>
              <a:rPr lang="ru-RU" altLang="en-US" sz="7200" dirty="0">
                <a:solidFill>
                  <a:schemeClr val="tx1"/>
                </a:solidFill>
                <a:latin typeface="Times New Roman" panose="02020603050405020304" pitchFamily="18" charset="0"/>
                <a:cs typeface="Times New Roman" panose="02020603050405020304" pitchFamily="18" charset="0"/>
                <a:sym typeface="+mn-ea"/>
              </a:rPr>
              <a:t> ас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переміщення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розташування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підрозділів</a:t>
            </a:r>
            <a:r>
              <a:rPr lang="ru-RU" altLang="en-US" sz="7200" dirty="0">
                <a:solidFill>
                  <a:schemeClr val="tx1"/>
                </a:solidFill>
                <a:latin typeface="Times New Roman" panose="02020603050405020304" pitchFamily="18" charset="0"/>
                <a:cs typeface="Times New Roman" panose="02020603050405020304" pitchFamily="18" charset="0"/>
                <a:sym typeface="+mn-ea"/>
              </a:rPr>
              <a:t> на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місці</a:t>
            </a:r>
            <a:r>
              <a:rPr lang="ru-RU" altLang="en-US" sz="7200" dirty="0">
                <a:solidFill>
                  <a:schemeClr val="tx1"/>
                </a:solidFill>
                <a:latin typeface="Times New Roman" panose="02020603050405020304" pitchFamily="18" charset="0"/>
                <a:cs typeface="Times New Roman" panose="02020603050405020304" pitchFamily="18" charset="0"/>
                <a:sym typeface="+mn-ea"/>
              </a:rPr>
              <a:t>.</a:t>
            </a:r>
          </a:p>
          <a:p>
            <a:pPr marL="0" indent="0">
              <a:buNone/>
            </a:pP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Сигнальні</a:t>
            </a:r>
            <a:r>
              <a:rPr lang="ru-RU" altLang="en-US" sz="7200" b="1"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7200" b="1" dirty="0">
                <a:solidFill>
                  <a:schemeClr val="tx1"/>
                </a:solidFill>
                <a:latin typeface="Times New Roman" panose="02020603050405020304" pitchFamily="18" charset="0"/>
                <a:cs typeface="Times New Roman" panose="02020603050405020304" pitchFamily="18" charset="0"/>
                <a:sym typeface="+mn-ea"/>
              </a:rPr>
              <a:t> </a:t>
            </a:r>
            <a:r>
              <a:rPr lang="ru-RU" altLang="en-US" sz="7200" b="1" dirty="0" err="1">
                <a:solidFill>
                  <a:schemeClr val="tx1"/>
                </a:solidFill>
                <a:latin typeface="Times New Roman" panose="02020603050405020304" pitchFamily="18" charset="0"/>
                <a:cs typeface="Times New Roman" panose="02020603050405020304" pitchFamily="18" charset="0"/>
                <a:sym typeface="+mn-ea"/>
              </a:rPr>
              <a:t>зв’язку</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застосовуються</a:t>
            </a:r>
            <a:r>
              <a:rPr lang="ru-RU" altLang="en-US" sz="7200" dirty="0">
                <a:solidFill>
                  <a:schemeClr val="tx1"/>
                </a:solidFill>
                <a:latin typeface="Times New Roman" panose="02020603050405020304" pitchFamily="18" charset="0"/>
                <a:cs typeface="Times New Roman" panose="02020603050405020304" pitchFamily="18" charset="0"/>
                <a:sym typeface="+mn-ea"/>
              </a:rPr>
              <a:t> для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передачі</a:t>
            </a:r>
            <a:r>
              <a:rPr lang="ru-RU" altLang="en-US" sz="7200" dirty="0">
                <a:solidFill>
                  <a:schemeClr val="tx1"/>
                </a:solidFill>
                <a:latin typeface="Times New Roman" panose="02020603050405020304" pitchFamily="18" charset="0"/>
                <a:cs typeface="Times New Roman" panose="02020603050405020304" pitchFamily="18" charset="0"/>
                <a:sym typeface="+mn-ea"/>
              </a:rPr>
              <a:t> команд,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сигналів</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повіщення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розпізнавання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управління</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і</a:t>
            </a:r>
            <a:r>
              <a:rPr lang="ru-RU" altLang="en-US" sz="7200" dirty="0">
                <a:solidFill>
                  <a:schemeClr val="tx1"/>
                </a:solidFill>
                <a:latin typeface="Times New Roman" panose="02020603050405020304" pitchFamily="18" charset="0"/>
                <a:cs typeface="Times New Roman" panose="02020603050405020304" pitchFamily="18" charset="0"/>
                <a:sym typeface="+mn-ea"/>
              </a:rPr>
              <a:t> </a:t>
            </a:r>
            <a:r>
              <a:rPr lang="ru-RU" altLang="en-US" sz="7200" dirty="0" err="1">
                <a:solidFill>
                  <a:schemeClr val="tx1"/>
                </a:solidFill>
                <a:latin typeface="Times New Roman" panose="02020603050405020304" pitchFamily="18" charset="0"/>
                <a:cs typeface="Times New Roman" panose="02020603050405020304" pitchFamily="18" charset="0"/>
                <a:sym typeface="+mn-ea"/>
              </a:rPr>
              <a:t>взаємодії</a:t>
            </a:r>
            <a:r>
              <a:rPr lang="ru-RU" altLang="en-US" sz="7200" dirty="0">
                <a:solidFill>
                  <a:schemeClr val="tx1"/>
                </a:solidFill>
                <a:latin typeface="Times New Roman" panose="02020603050405020304" pitchFamily="18" charset="0"/>
                <a:cs typeface="Times New Roman" panose="02020603050405020304" pitchFamily="18" charset="0"/>
                <a:sym typeface="+mn-ea"/>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мещающее содержимое 2"/>
          <p:cNvSpPr>
            <a:spLocks noGrp="1"/>
          </p:cNvSpPr>
          <p:nvPr>
            <p:ph idx="1"/>
          </p:nvPr>
        </p:nvSpPr>
        <p:spPr>
          <a:xfrm>
            <a:off x="212090" y="271145"/>
            <a:ext cx="8779510" cy="6368415"/>
          </a:xfrm>
        </p:spPr>
        <p:txBody>
          <a:bodyPr>
            <a:normAutofit/>
          </a:bodyPr>
          <a:lstStyle/>
          <a:p>
            <a:pPr marL="0" indent="0">
              <a:buNone/>
            </a:pPr>
            <a:r>
              <a:rPr lang="uk-UA" altLang="ru-RU" sz="2570" dirty="0">
                <a:solidFill>
                  <a:schemeClr val="tx1"/>
                </a:solidFill>
                <a:latin typeface="Times New Roman" panose="02020603050405020304" pitchFamily="18" charset="0"/>
                <a:cs typeface="Times New Roman" panose="02020603050405020304" pitchFamily="18" charset="0"/>
              </a:rPr>
              <a:t>    </a:t>
            </a:r>
            <a:r>
              <a:rPr lang="ru-RU" altLang="en-US" sz="2000" dirty="0">
                <a:solidFill>
                  <a:schemeClr val="tx1"/>
                </a:solidFill>
                <a:latin typeface="Times New Roman" panose="02020603050405020304" pitchFamily="18" charset="0"/>
                <a:cs typeface="Times New Roman" panose="02020603050405020304" pitchFamily="18" charset="0"/>
              </a:rPr>
              <a:t> </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b="1" dirty="0">
                <a:solidFill>
                  <a:schemeClr val="tx1"/>
                </a:solidFill>
                <a:latin typeface="Times New Roman" panose="02020603050405020304" pitchFamily="18" charset="0"/>
                <a:cs typeface="Times New Roman" panose="02020603050405020304" pitchFamily="18" charset="0"/>
                <a:sym typeface="+mn-ea"/>
              </a:rPr>
              <a:t> </a:t>
            </a:r>
            <a:r>
              <a:rPr lang="ru-RU" altLang="en-US" sz="2000" b="1" dirty="0" err="1">
                <a:solidFill>
                  <a:schemeClr val="tx1"/>
                </a:solidFill>
                <a:latin typeface="Times New Roman" panose="02020603050405020304" pitchFamily="18" charset="0"/>
                <a:cs typeface="Times New Roman" panose="02020603050405020304" pitchFamily="18" charset="0"/>
                <a:sym typeface="+mn-ea"/>
              </a:rPr>
              <a:t>Проводові</a:t>
            </a:r>
            <a:r>
              <a:rPr lang="ru-RU" altLang="en-US" sz="2000" b="1" dirty="0">
                <a:solidFill>
                  <a:schemeClr val="tx1"/>
                </a:solidFill>
                <a:latin typeface="Times New Roman" panose="02020603050405020304" pitchFamily="18" charset="0"/>
                <a:cs typeface="Times New Roman" panose="02020603050405020304" pitchFamily="18" charset="0"/>
                <a:sym typeface="+mn-ea"/>
              </a:rPr>
              <a:t> </a:t>
            </a:r>
            <a:r>
              <a:rPr lang="ru-RU" altLang="en-US" sz="2000" b="1"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зв’язку</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застосовуються</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самостійно</a:t>
            </a:r>
            <a:r>
              <a:rPr lang="ru-RU" altLang="en-US" sz="2000" dirty="0">
                <a:solidFill>
                  <a:schemeClr val="tx1"/>
                </a:solidFill>
                <a:latin typeface="Times New Roman" panose="02020603050405020304" pitchFamily="18" charset="0"/>
                <a:cs typeface="Times New Roman" panose="02020603050405020304" pitchFamily="18" charset="0"/>
                <a:sym typeface="+mn-ea"/>
              </a:rPr>
              <a:t> та в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комплексі</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з</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радіозасобами</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під</a:t>
            </a:r>
            <a:r>
              <a:rPr lang="ru-RU" altLang="en-US" sz="2000" dirty="0">
                <a:solidFill>
                  <a:schemeClr val="tx1"/>
                </a:solidFill>
                <a:latin typeface="Times New Roman" panose="02020603050405020304" pitchFamily="18" charset="0"/>
                <a:cs typeface="Times New Roman" panose="02020603050405020304" pitchFamily="18" charset="0"/>
                <a:sym typeface="+mn-ea"/>
              </a:rPr>
              <a:t> час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розташування</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батальйону</a:t>
            </a:r>
            <a:r>
              <a:rPr lang="ru-RU" altLang="en-US" sz="2000" dirty="0">
                <a:solidFill>
                  <a:schemeClr val="tx1"/>
                </a:solidFill>
                <a:latin typeface="Times New Roman" panose="02020603050405020304" pitchFamily="18" charset="0"/>
                <a:cs typeface="Times New Roman" panose="02020603050405020304" pitchFamily="18" charset="0"/>
                <a:sym typeface="+mn-ea"/>
              </a:rPr>
              <a:t> на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місці</a:t>
            </a:r>
            <a:r>
              <a:rPr lang="ru-RU" altLang="en-US" sz="2000" dirty="0">
                <a:solidFill>
                  <a:schemeClr val="tx1"/>
                </a:solidFill>
                <a:latin typeface="Times New Roman" panose="02020603050405020304" pitchFamily="18" charset="0"/>
                <a:cs typeface="Times New Roman" panose="02020603050405020304" pitchFamily="18" charset="0"/>
                <a:sym typeface="+mn-ea"/>
              </a:rPr>
              <a:t>, у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вихідному</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районі</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і</a:t>
            </a:r>
            <a:r>
              <a:rPr lang="ru-RU" altLang="en-US" sz="2000" dirty="0">
                <a:solidFill>
                  <a:schemeClr val="tx1"/>
                </a:solidFill>
                <a:latin typeface="Times New Roman" panose="02020603050405020304" pitchFamily="18" charset="0"/>
                <a:cs typeface="Times New Roman" panose="02020603050405020304" pitchFamily="18" charset="0"/>
                <a:sym typeface="+mn-ea"/>
              </a:rPr>
              <a:t> в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обороні</a:t>
            </a:r>
            <a:r>
              <a:rPr lang="ru-RU" altLang="en-US" sz="2000" dirty="0">
                <a:solidFill>
                  <a:schemeClr val="tx1"/>
                </a:solidFill>
                <a:latin typeface="Times New Roman" panose="02020603050405020304" pitchFamily="18" charset="0"/>
                <a:cs typeface="Times New Roman" panose="02020603050405020304" pitchFamily="18" charset="0"/>
                <a:sym typeface="+mn-ea"/>
              </a:rPr>
              <a:t>.</a:t>
            </a:r>
          </a:p>
          <a:p>
            <a:pPr marL="0" indent="0">
              <a:buNone/>
            </a:pP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b="1" dirty="0" err="1">
                <a:solidFill>
                  <a:schemeClr val="tx1"/>
                </a:solidFill>
                <a:latin typeface="Times New Roman" panose="02020603050405020304" pitchFamily="18" charset="0"/>
                <a:cs typeface="Times New Roman" panose="02020603050405020304" pitchFamily="18" charset="0"/>
                <a:sym typeface="+mn-ea"/>
              </a:rPr>
              <a:t>Рухомі</a:t>
            </a:r>
            <a:r>
              <a:rPr lang="ru-RU" altLang="en-US" sz="2000" b="1" dirty="0">
                <a:solidFill>
                  <a:schemeClr val="tx1"/>
                </a:solidFill>
                <a:latin typeface="Times New Roman" panose="02020603050405020304" pitchFamily="18" charset="0"/>
                <a:cs typeface="Times New Roman" panose="02020603050405020304" pitchFamily="18" charset="0"/>
                <a:sym typeface="+mn-ea"/>
              </a:rPr>
              <a:t> </a:t>
            </a:r>
            <a:r>
              <a:rPr lang="ru-RU" altLang="en-US" sz="2000" b="1"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зв’язку</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застосовуються</a:t>
            </a:r>
            <a:r>
              <a:rPr lang="ru-RU" altLang="en-US" sz="2000" dirty="0">
                <a:solidFill>
                  <a:schemeClr val="tx1"/>
                </a:solidFill>
                <a:latin typeface="Times New Roman" panose="02020603050405020304" pitchFamily="18" charset="0"/>
                <a:cs typeface="Times New Roman" panose="02020603050405020304" pitchFamily="18" charset="0"/>
                <a:sym typeface="+mn-ea"/>
              </a:rPr>
              <a:t> в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усіх</a:t>
            </a:r>
            <a:r>
              <a:rPr lang="ru-RU" altLang="en-US" sz="2000" dirty="0">
                <a:solidFill>
                  <a:schemeClr val="tx1"/>
                </a:solidFill>
                <a:latin typeface="Times New Roman" panose="02020603050405020304" pitchFamily="18" charset="0"/>
                <a:cs typeface="Times New Roman" panose="02020603050405020304" pitchFamily="18" charset="0"/>
                <a:sym typeface="+mn-ea"/>
              </a:rPr>
              <a:t> видах бою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дій</a:t>
            </a:r>
            <a:r>
              <a:rPr lang="ru-RU" altLang="en-US" sz="2000" dirty="0">
                <a:solidFill>
                  <a:schemeClr val="tx1"/>
                </a:solidFill>
                <a:latin typeface="Times New Roman" panose="02020603050405020304" pitchFamily="18" charset="0"/>
                <a:cs typeface="Times New Roman" panose="02020603050405020304" pitchFamily="18" charset="0"/>
                <a:sym typeface="+mn-ea"/>
              </a:rPr>
              <a:t>), а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також</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під</a:t>
            </a:r>
            <a:r>
              <a:rPr lang="ru-RU" altLang="en-US" sz="2000" dirty="0">
                <a:solidFill>
                  <a:schemeClr val="tx1"/>
                </a:solidFill>
                <a:latin typeface="Times New Roman" panose="02020603050405020304" pitchFamily="18" charset="0"/>
                <a:cs typeface="Times New Roman" panose="02020603050405020304" pitchFamily="18" charset="0"/>
                <a:sym typeface="+mn-ea"/>
              </a:rPr>
              <a:t> час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переміщення</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і</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розташування</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підрозділів</a:t>
            </a:r>
            <a:r>
              <a:rPr lang="ru-RU" altLang="en-US" sz="2000" dirty="0">
                <a:solidFill>
                  <a:schemeClr val="tx1"/>
                </a:solidFill>
                <a:latin typeface="Times New Roman" panose="02020603050405020304" pitchFamily="18" charset="0"/>
                <a:cs typeface="Times New Roman" panose="02020603050405020304" pitchFamily="18" charset="0"/>
                <a:sym typeface="+mn-ea"/>
              </a:rPr>
              <a:t> на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місці</a:t>
            </a:r>
            <a:r>
              <a:rPr lang="ru-RU" altLang="en-US" sz="2000" dirty="0">
                <a:solidFill>
                  <a:schemeClr val="tx1"/>
                </a:solidFill>
                <a:latin typeface="Times New Roman" panose="02020603050405020304" pitchFamily="18" charset="0"/>
                <a:cs typeface="Times New Roman" panose="02020603050405020304" pitchFamily="18" charset="0"/>
                <a:sym typeface="+mn-ea"/>
              </a:rPr>
              <a:t>.</a:t>
            </a:r>
          </a:p>
          <a:p>
            <a:pPr marL="0" indent="0">
              <a:buNone/>
            </a:pP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b="1" dirty="0" err="1">
                <a:solidFill>
                  <a:schemeClr val="tx1"/>
                </a:solidFill>
                <a:latin typeface="Times New Roman" panose="02020603050405020304" pitchFamily="18" charset="0"/>
                <a:cs typeface="Times New Roman" panose="02020603050405020304" pitchFamily="18" charset="0"/>
                <a:sym typeface="+mn-ea"/>
              </a:rPr>
              <a:t>Сигнальні</a:t>
            </a:r>
            <a:r>
              <a:rPr lang="ru-RU" altLang="en-US" sz="2000" b="1" dirty="0">
                <a:solidFill>
                  <a:schemeClr val="tx1"/>
                </a:solidFill>
                <a:latin typeface="Times New Roman" panose="02020603050405020304" pitchFamily="18" charset="0"/>
                <a:cs typeface="Times New Roman" panose="02020603050405020304" pitchFamily="18" charset="0"/>
                <a:sym typeface="+mn-ea"/>
              </a:rPr>
              <a:t> </a:t>
            </a:r>
            <a:r>
              <a:rPr lang="ru-RU" altLang="en-US" sz="2000" b="1" dirty="0" err="1">
                <a:solidFill>
                  <a:schemeClr val="tx1"/>
                </a:solidFill>
                <a:latin typeface="Times New Roman" panose="02020603050405020304" pitchFamily="18" charset="0"/>
                <a:cs typeface="Times New Roman" panose="02020603050405020304" pitchFamily="18" charset="0"/>
                <a:sym typeface="+mn-ea"/>
              </a:rPr>
              <a:t>засоби</a:t>
            </a:r>
            <a:r>
              <a:rPr lang="ru-RU" altLang="en-US" sz="2000" b="1" dirty="0">
                <a:solidFill>
                  <a:schemeClr val="tx1"/>
                </a:solidFill>
                <a:latin typeface="Times New Roman" panose="02020603050405020304" pitchFamily="18" charset="0"/>
                <a:cs typeface="Times New Roman" panose="02020603050405020304" pitchFamily="18" charset="0"/>
                <a:sym typeface="+mn-ea"/>
              </a:rPr>
              <a:t> </a:t>
            </a:r>
            <a:r>
              <a:rPr lang="ru-RU" altLang="en-US" sz="2000" b="1" dirty="0" err="1">
                <a:solidFill>
                  <a:schemeClr val="tx1"/>
                </a:solidFill>
                <a:latin typeface="Times New Roman" panose="02020603050405020304" pitchFamily="18" charset="0"/>
                <a:cs typeface="Times New Roman" panose="02020603050405020304" pitchFamily="18" charset="0"/>
                <a:sym typeface="+mn-ea"/>
              </a:rPr>
              <a:t>зв’язку</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застосовуються</a:t>
            </a:r>
            <a:r>
              <a:rPr lang="ru-RU" altLang="en-US" sz="2000" dirty="0">
                <a:solidFill>
                  <a:schemeClr val="tx1"/>
                </a:solidFill>
                <a:latin typeface="Times New Roman" panose="02020603050405020304" pitchFamily="18" charset="0"/>
                <a:cs typeface="Times New Roman" panose="02020603050405020304" pitchFamily="18" charset="0"/>
                <a:sym typeface="+mn-ea"/>
              </a:rPr>
              <a:t> для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передачі</a:t>
            </a:r>
            <a:r>
              <a:rPr lang="ru-RU" altLang="en-US" sz="2000" dirty="0">
                <a:solidFill>
                  <a:schemeClr val="tx1"/>
                </a:solidFill>
                <a:latin typeface="Times New Roman" panose="02020603050405020304" pitchFamily="18" charset="0"/>
                <a:cs typeface="Times New Roman" panose="02020603050405020304" pitchFamily="18" charset="0"/>
                <a:sym typeface="+mn-ea"/>
              </a:rPr>
              <a:t> команд,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сигналів</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оповіщення</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розпізнавання</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управління</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a:solidFill>
                  <a:schemeClr val="tx1"/>
                </a:solidFill>
                <a:latin typeface="Times New Roman" panose="02020603050405020304" pitchFamily="18" charset="0"/>
                <a:cs typeface="Times New Roman" panose="02020603050405020304" pitchFamily="18" charset="0"/>
                <a:sym typeface="+mn-ea"/>
              </a:rPr>
              <a:t>і</a:t>
            </a:r>
            <a:r>
              <a:rPr lang="ru-RU" altLang="en-US" sz="2000" dirty="0">
                <a:solidFill>
                  <a:schemeClr val="tx1"/>
                </a:solidFill>
                <a:latin typeface="Times New Roman" panose="02020603050405020304" pitchFamily="18" charset="0"/>
                <a:cs typeface="Times New Roman" panose="02020603050405020304" pitchFamily="18" charset="0"/>
                <a:sym typeface="+mn-ea"/>
              </a:rPr>
              <a:t> </a:t>
            </a:r>
            <a:r>
              <a:rPr lang="ru-RU" altLang="en-US" sz="2000" dirty="0" err="1" smtClean="0">
                <a:solidFill>
                  <a:schemeClr val="tx1"/>
                </a:solidFill>
                <a:latin typeface="Times New Roman" panose="02020603050405020304" pitchFamily="18" charset="0"/>
                <a:cs typeface="Times New Roman" panose="02020603050405020304" pitchFamily="18" charset="0"/>
                <a:sym typeface="+mn-ea"/>
              </a:rPr>
              <a:t>взаємодії</a:t>
            </a:r>
            <a:r>
              <a:rPr lang="ru-RU" altLang="en-US" sz="2000" dirty="0">
                <a:solidFill>
                  <a:schemeClr val="tx1"/>
                </a:solidFill>
                <a:latin typeface="Times New Roman" panose="02020603050405020304" pitchFamily="18" charset="0"/>
                <a:cs typeface="Times New Roman" panose="02020603050405020304" pitchFamily="18" charset="0"/>
                <a:sym typeface="+mn-ea"/>
              </a:rPr>
              <a:t>.</a:t>
            </a:r>
          </a:p>
          <a:p>
            <a:pPr marL="0" indent="0">
              <a:buNone/>
            </a:pPr>
            <a:endParaRPr lang="ru-RU" altLang="en-US" sz="2000" dirty="0">
              <a:solidFill>
                <a:schemeClr val="tx1"/>
              </a:solidFill>
              <a:latin typeface="Times New Roman" panose="02020603050405020304" pitchFamily="18" charset="0"/>
              <a:cs typeface="Times New Roman" panose="02020603050405020304" pitchFamily="18" charset="0"/>
              <a:sym typeface="+mn-ea"/>
            </a:endParaRPr>
          </a:p>
          <a:p>
            <a:pPr marL="0" indent="0">
              <a:buNone/>
            </a:pPr>
            <a:r>
              <a:rPr lang="ru-RU" altLang="en-US" sz="2000" dirty="0">
                <a:solidFill>
                  <a:schemeClr val="tx1"/>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мещающее содержимое 4"/>
          <p:cNvSpPr>
            <a:spLocks noGrp="1"/>
          </p:cNvSpPr>
          <p:nvPr>
            <p:ph sz="half" idx="1"/>
          </p:nvPr>
        </p:nvSpPr>
        <p:spPr>
          <a:xfrm>
            <a:off x="309245" y="230505"/>
            <a:ext cx="8649335" cy="4514850"/>
          </a:xfrm>
        </p:spPr>
        <p:txBody>
          <a:bodyPr>
            <a:normAutofit fontScale="95000"/>
          </a:bodyPr>
          <a:lstStyle/>
          <a:p>
            <a:pPr marL="0" indent="0">
              <a:buNone/>
            </a:pPr>
            <a:r>
              <a:rPr lang="ru-RU" altLang="en-US" sz="3000" dirty="0">
                <a:solidFill>
                  <a:schemeClr val="tx1"/>
                </a:solidFill>
                <a:latin typeface="Times New Roman" panose="02020603050405020304" pitchFamily="18" charset="0"/>
                <a:cs typeface="Times New Roman" panose="02020603050405020304" pitchFamily="18" charset="0"/>
              </a:rPr>
              <a:t>      </a:t>
            </a:r>
            <a:r>
              <a:rPr lang="ru-RU" altLang="en-US" sz="2100" b="1" i="1" dirty="0">
                <a:solidFill>
                  <a:schemeClr val="tx1"/>
                </a:solidFill>
                <a:latin typeface="Times New Roman" panose="02020603050405020304" pitchFamily="18" charset="0"/>
                <a:cs typeface="Times New Roman" panose="02020603050405020304" pitchFamily="18" charset="0"/>
              </a:rPr>
              <a:t>Оборона</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може</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готуватися</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завчасно</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або</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організовуватись</a:t>
            </a:r>
            <a:r>
              <a:rPr lang="ru-RU" altLang="en-US" sz="2100" dirty="0">
                <a:solidFill>
                  <a:schemeClr val="tx1"/>
                </a:solidFill>
                <a:latin typeface="Times New Roman" panose="02020603050405020304" pitchFamily="18" charset="0"/>
                <a:cs typeface="Times New Roman" panose="02020603050405020304" pitchFamily="18" charset="0"/>
              </a:rPr>
              <a:t> у </a:t>
            </a:r>
            <a:r>
              <a:rPr lang="ru-RU" altLang="en-US" sz="2100" dirty="0" err="1">
                <a:solidFill>
                  <a:schemeClr val="tx1"/>
                </a:solidFill>
                <a:latin typeface="Times New Roman" panose="02020603050405020304" pitchFamily="18" charset="0"/>
                <a:cs typeface="Times New Roman" panose="02020603050405020304" pitchFamily="18" charset="0"/>
              </a:rPr>
              <a:t>ході</a:t>
            </a:r>
            <a:r>
              <a:rPr lang="ru-RU" altLang="en-US" sz="2100" dirty="0">
                <a:solidFill>
                  <a:schemeClr val="tx1"/>
                </a:solidFill>
                <a:latin typeface="Times New Roman" panose="02020603050405020304" pitchFamily="18" charset="0"/>
                <a:cs typeface="Times New Roman" panose="02020603050405020304" pitchFamily="18" charset="0"/>
              </a:rPr>
              <a:t> бою, при </a:t>
            </a:r>
            <a:r>
              <a:rPr lang="ru-RU" altLang="en-US" sz="2100" dirty="0" err="1">
                <a:solidFill>
                  <a:schemeClr val="tx1"/>
                </a:solidFill>
                <a:latin typeface="Times New Roman" panose="02020603050405020304" pitchFamily="18" charset="0"/>
                <a:cs typeface="Times New Roman" panose="02020603050405020304" pitchFamily="18" charset="0"/>
              </a:rPr>
              <a:t>відсутності</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безпосереднього</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зіткнення</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a:t>
            </a:r>
            <a:r>
              <a:rPr lang="ru-RU" altLang="en-US" sz="2100" dirty="0">
                <a:solidFill>
                  <a:schemeClr val="tx1"/>
                </a:solidFill>
                <a:latin typeface="Times New Roman" panose="02020603050405020304" pitchFamily="18" charset="0"/>
                <a:cs typeface="Times New Roman" panose="02020603050405020304" pitchFamily="18" charset="0"/>
              </a:rPr>
              <a:t> противником </a:t>
            </a:r>
            <a:r>
              <a:rPr lang="ru-RU" altLang="en-US" sz="2100" dirty="0" err="1">
                <a:solidFill>
                  <a:schemeClr val="tx1"/>
                </a:solidFill>
                <a:latin typeface="Times New Roman" panose="02020603050405020304" pitchFamily="18" charset="0"/>
                <a:cs typeface="Times New Roman" panose="02020603050405020304" pitchFamily="18" charset="0"/>
              </a:rPr>
              <a:t>і</a:t>
            </a:r>
            <a:r>
              <a:rPr lang="ru-RU" altLang="en-US" sz="2100" dirty="0">
                <a:solidFill>
                  <a:schemeClr val="tx1"/>
                </a:solidFill>
                <a:latin typeface="Times New Roman" panose="02020603050405020304" pitchFamily="18" charset="0"/>
                <a:cs typeface="Times New Roman" panose="02020603050405020304" pitchFamily="18" charset="0"/>
              </a:rPr>
              <a:t> в </a:t>
            </a:r>
            <a:r>
              <a:rPr lang="ru-RU" altLang="en-US" sz="2100" dirty="0" err="1">
                <a:solidFill>
                  <a:schemeClr val="tx1"/>
                </a:solidFill>
                <a:latin typeface="Times New Roman" panose="02020603050405020304" pitchFamily="18" charset="0"/>
                <a:cs typeface="Times New Roman" panose="02020603050405020304" pitchFamily="18" charset="0"/>
              </a:rPr>
              <a:t>умовах</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зіткнення</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a:t>
            </a:r>
            <a:r>
              <a:rPr lang="ru-RU" altLang="en-US" sz="2100" dirty="0">
                <a:solidFill>
                  <a:schemeClr val="tx1"/>
                </a:solidFill>
                <a:latin typeface="Times New Roman" panose="02020603050405020304" pitchFamily="18" charset="0"/>
                <a:cs typeface="Times New Roman" panose="02020603050405020304" pitchFamily="18" charset="0"/>
              </a:rPr>
              <a:t> </a:t>
            </a:r>
            <a:r>
              <a:rPr lang="uk-UA" altLang="ru-RU" sz="2100" dirty="0">
                <a:solidFill>
                  <a:schemeClr val="tx1"/>
                </a:solidFill>
                <a:latin typeface="Times New Roman" panose="02020603050405020304" pitchFamily="18" charset="0"/>
                <a:cs typeface="Times New Roman" panose="02020603050405020304" pitchFamily="18" charset="0"/>
              </a:rPr>
              <a:t>н</a:t>
            </a:r>
            <a:r>
              <a:rPr lang="ru-RU" altLang="en-US" sz="2100" dirty="0">
                <a:solidFill>
                  <a:schemeClr val="tx1"/>
                </a:solidFill>
                <a:latin typeface="Times New Roman" panose="02020603050405020304" pitchFamily="18" charset="0"/>
                <a:cs typeface="Times New Roman" panose="02020603050405020304" pitchFamily="18" charset="0"/>
              </a:rPr>
              <a:t>им. </a:t>
            </a:r>
            <a:r>
              <a:rPr lang="ru-RU" altLang="en-US" sz="2100" dirty="0" err="1">
                <a:solidFill>
                  <a:schemeClr val="tx1"/>
                </a:solidFill>
                <a:latin typeface="Times New Roman" panose="02020603050405020304" pitchFamily="18" charset="0"/>
                <a:cs typeface="Times New Roman" panose="02020603050405020304" pitchFamily="18" charset="0"/>
              </a:rPr>
              <a:t>Перехід</a:t>
            </a:r>
            <a:r>
              <a:rPr lang="ru-RU" altLang="en-US" sz="2100" dirty="0">
                <a:solidFill>
                  <a:schemeClr val="tx1"/>
                </a:solidFill>
                <a:latin typeface="Times New Roman" panose="02020603050405020304" pitchFamily="18" charset="0"/>
                <a:cs typeface="Times New Roman" panose="02020603050405020304" pitchFamily="18" charset="0"/>
              </a:rPr>
              <a:t> до оборони в </a:t>
            </a:r>
            <a:r>
              <a:rPr lang="ru-RU" altLang="en-US" sz="2100" dirty="0" err="1">
                <a:solidFill>
                  <a:schemeClr val="tx1"/>
                </a:solidFill>
                <a:latin typeface="Times New Roman" panose="02020603050405020304" pitchFamily="18" charset="0"/>
                <a:cs typeface="Times New Roman" panose="02020603050405020304" pitchFamily="18" charset="0"/>
              </a:rPr>
              <a:t>умовах</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безпосереднього</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зіткнення</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a:t>
            </a:r>
            <a:r>
              <a:rPr lang="ru-RU" altLang="en-US" sz="2100" dirty="0">
                <a:solidFill>
                  <a:schemeClr val="tx1"/>
                </a:solidFill>
                <a:latin typeface="Times New Roman" panose="02020603050405020304" pitchFamily="18" charset="0"/>
                <a:cs typeface="Times New Roman" panose="02020603050405020304" pitchFamily="18" charset="0"/>
              </a:rPr>
              <a:t> противником буде </a:t>
            </a:r>
            <a:r>
              <a:rPr lang="ru-RU" altLang="en-US" sz="2100" dirty="0" err="1">
                <a:solidFill>
                  <a:schemeClr val="tx1"/>
                </a:solidFill>
                <a:latin typeface="Times New Roman" panose="02020603050405020304" pitchFamily="18" charset="0"/>
                <a:cs typeface="Times New Roman" panose="02020603050405020304" pitchFamily="18" charset="0"/>
              </a:rPr>
              <a:t>здійснюватись</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під</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його</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активним</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впливом</a:t>
            </a:r>
            <a:r>
              <a:rPr lang="ru-RU" altLang="en-US" sz="2100" dirty="0">
                <a:solidFill>
                  <a:schemeClr val="tx1"/>
                </a:solidFill>
                <a:latin typeface="Times New Roman" panose="02020603050405020304" pitchFamily="18" charset="0"/>
                <a:cs typeface="Times New Roman" panose="02020603050405020304" pitchFamily="18" charset="0"/>
              </a:rPr>
              <a:t>, як правило, у </a:t>
            </a:r>
            <a:r>
              <a:rPr lang="ru-RU" altLang="en-US" sz="2100" dirty="0" err="1">
                <a:solidFill>
                  <a:schemeClr val="tx1"/>
                </a:solidFill>
                <a:latin typeface="Times New Roman" panose="02020603050405020304" pitchFamily="18" charset="0"/>
                <a:cs typeface="Times New Roman" panose="02020603050405020304" pitchFamily="18" charset="0"/>
              </a:rPr>
              <a:t>короткі</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терміни</a:t>
            </a:r>
            <a:r>
              <a:rPr lang="ru-RU" altLang="en-US" sz="2100" dirty="0">
                <a:solidFill>
                  <a:schemeClr val="tx1"/>
                </a:solidFill>
                <a:latin typeface="Times New Roman" panose="02020603050405020304" pitchFamily="18" charset="0"/>
                <a:cs typeface="Times New Roman" panose="02020603050405020304" pitchFamily="18" charset="0"/>
              </a:rPr>
              <a:t>,  а тому </a:t>
            </a:r>
            <a:r>
              <a:rPr lang="ru-RU" altLang="en-US" sz="2100" dirty="0" err="1">
                <a:solidFill>
                  <a:schemeClr val="tx1"/>
                </a:solidFill>
                <a:latin typeface="Times New Roman" panose="02020603050405020304" pitchFamily="18" charset="0"/>
                <a:cs typeface="Times New Roman" panose="02020603050405020304" pitchFamily="18" charset="0"/>
              </a:rPr>
              <a:t>і</a:t>
            </a:r>
            <a:r>
              <a:rPr lang="ru-RU" altLang="en-US" sz="2100" dirty="0">
                <a:solidFill>
                  <a:schemeClr val="tx1"/>
                </a:solidFill>
                <a:latin typeface="Times New Roman" panose="02020603050405020304" pitchFamily="18" charset="0"/>
                <a:cs typeface="Times New Roman" panose="02020603050405020304" pitchFamily="18" charset="0"/>
              </a:rPr>
              <a:t> час на </a:t>
            </a:r>
            <a:r>
              <a:rPr lang="ru-RU" altLang="en-US" sz="2100" dirty="0" err="1">
                <a:solidFill>
                  <a:schemeClr val="tx1"/>
                </a:solidFill>
                <a:latin typeface="Times New Roman" panose="02020603050405020304" pitchFamily="18" charset="0"/>
                <a:cs typeface="Times New Roman" panose="02020603050405020304" pitchFamily="18" charset="0"/>
              </a:rPr>
              <a:t>планування</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і</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організацію</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зв’язку</a:t>
            </a:r>
            <a:r>
              <a:rPr lang="ru-RU" altLang="en-US" sz="2100" dirty="0">
                <a:solidFill>
                  <a:schemeClr val="tx1"/>
                </a:solidFill>
                <a:latin typeface="Times New Roman" panose="02020603050405020304" pitchFamily="18" charset="0"/>
                <a:cs typeface="Times New Roman" panose="02020603050405020304" pitchFamily="18" charset="0"/>
              </a:rPr>
              <a:t> буде </a:t>
            </a:r>
            <a:r>
              <a:rPr lang="ru-RU" altLang="en-US" sz="2100" dirty="0" err="1">
                <a:solidFill>
                  <a:schemeClr val="tx1"/>
                </a:solidFill>
                <a:latin typeface="Times New Roman" panose="02020603050405020304" pitchFamily="18" charset="0"/>
                <a:cs typeface="Times New Roman" panose="02020603050405020304" pitchFamily="18" charset="0"/>
              </a:rPr>
              <a:t>вкрай</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обмежений</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Це</a:t>
            </a:r>
            <a:r>
              <a:rPr lang="ru-RU" altLang="en-US" sz="2100" dirty="0">
                <a:solidFill>
                  <a:schemeClr val="tx1"/>
                </a:solidFill>
                <a:latin typeface="Times New Roman" panose="02020603050405020304" pitchFamily="18" charset="0"/>
                <a:cs typeface="Times New Roman" panose="02020603050405020304" pitchFamily="18" charset="0"/>
              </a:rPr>
              <a:t>, в свою </a:t>
            </a:r>
            <a:r>
              <a:rPr lang="ru-RU" altLang="en-US" sz="2100" dirty="0" err="1">
                <a:solidFill>
                  <a:schemeClr val="tx1"/>
                </a:solidFill>
                <a:latin typeface="Times New Roman" panose="02020603050405020304" pitchFamily="18" charset="0"/>
                <a:cs typeface="Times New Roman" panose="02020603050405020304" pitchFamily="18" charset="0"/>
              </a:rPr>
              <a:t>чергу</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зумовлює</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використання</a:t>
            </a:r>
            <a:r>
              <a:rPr lang="ru-RU" altLang="en-US" sz="2100" dirty="0">
                <a:solidFill>
                  <a:schemeClr val="tx1"/>
                </a:solidFill>
                <a:latin typeface="Times New Roman" panose="02020603050405020304" pitchFamily="18" charset="0"/>
                <a:cs typeface="Times New Roman" panose="02020603050405020304" pitchFamily="18" charset="0"/>
              </a:rPr>
              <a:t> таких </a:t>
            </a:r>
            <a:r>
              <a:rPr lang="ru-RU" altLang="en-US" sz="2100" dirty="0" err="1">
                <a:solidFill>
                  <a:schemeClr val="tx1"/>
                </a:solidFill>
                <a:latin typeface="Times New Roman" panose="02020603050405020304" pitchFamily="18" charset="0"/>
                <a:cs typeface="Times New Roman" panose="02020603050405020304" pitchFamily="18" charset="0"/>
              </a:rPr>
              <a:t>засобів</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зв’язку</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які</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дозволяють</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забезпечити</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зв’язок</a:t>
            </a:r>
            <a:r>
              <a:rPr lang="ru-RU" altLang="en-US" sz="2100" dirty="0">
                <a:solidFill>
                  <a:schemeClr val="tx1"/>
                </a:solidFill>
                <a:latin typeface="Times New Roman" panose="02020603050405020304" pitchFamily="18" charset="0"/>
                <a:cs typeface="Times New Roman" panose="02020603050405020304" pitchFamily="18" charset="0"/>
              </a:rPr>
              <a:t> в </a:t>
            </a:r>
            <a:r>
              <a:rPr lang="ru-RU" altLang="en-US" sz="2100" dirty="0" err="1">
                <a:solidFill>
                  <a:schemeClr val="tx1"/>
                </a:solidFill>
                <a:latin typeface="Times New Roman" panose="02020603050405020304" pitchFamily="18" charset="0"/>
                <a:cs typeface="Times New Roman" panose="02020603050405020304" pitchFamily="18" charset="0"/>
              </a:rPr>
              <a:t>найбільш</a:t>
            </a:r>
            <a:r>
              <a:rPr lang="ru-RU" altLang="en-US" sz="2100" dirty="0">
                <a:solidFill>
                  <a:schemeClr val="tx1"/>
                </a:solidFill>
                <a:latin typeface="Times New Roman" panose="02020603050405020304" pitchFamily="18" charset="0"/>
                <a:cs typeface="Times New Roman" panose="02020603050405020304" pitchFamily="18" charset="0"/>
              </a:rPr>
              <a:t> короткий </a:t>
            </a:r>
            <a:r>
              <a:rPr lang="ru-RU" altLang="en-US" sz="2100" dirty="0" err="1">
                <a:solidFill>
                  <a:schemeClr val="tx1"/>
                </a:solidFill>
                <a:latin typeface="Times New Roman" panose="02020603050405020304" pitchFamily="18" charset="0"/>
                <a:cs typeface="Times New Roman" panose="02020603050405020304" pitchFamily="18" charset="0"/>
              </a:rPr>
              <a:t>термін</a:t>
            </a:r>
            <a:r>
              <a:rPr lang="ru-RU" altLang="en-US" sz="2100" dirty="0">
                <a:solidFill>
                  <a:schemeClr val="tx1"/>
                </a:solidFill>
                <a:latin typeface="Times New Roman" panose="02020603050405020304" pitchFamily="18" charset="0"/>
                <a:cs typeface="Times New Roman" panose="02020603050405020304" pitchFamily="18" charset="0"/>
              </a:rPr>
              <a:t>. Так, у </a:t>
            </a:r>
            <a:r>
              <a:rPr lang="ru-RU" altLang="en-US" sz="2100" dirty="0" err="1">
                <a:solidFill>
                  <a:schemeClr val="tx1"/>
                </a:solidFill>
                <a:latin typeface="Times New Roman" panose="02020603050405020304" pitchFamily="18" charset="0"/>
                <a:cs typeface="Times New Roman" panose="02020603050405020304" pitchFamily="18" charset="0"/>
              </a:rPr>
              <a:t>період</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організації</a:t>
            </a:r>
            <a:r>
              <a:rPr lang="ru-RU" altLang="en-US" sz="2100" dirty="0">
                <a:solidFill>
                  <a:schemeClr val="tx1"/>
                </a:solidFill>
                <a:latin typeface="Times New Roman" panose="02020603050405020304" pitchFamily="18" charset="0"/>
                <a:cs typeface="Times New Roman" panose="02020603050405020304" pitchFamily="18" charset="0"/>
              </a:rPr>
              <a:t> оборони </a:t>
            </a:r>
            <a:r>
              <a:rPr lang="ru-RU" altLang="en-US" sz="2100" dirty="0" err="1">
                <a:solidFill>
                  <a:schemeClr val="tx1"/>
                </a:solidFill>
                <a:latin typeface="Times New Roman" panose="02020603050405020304" pitchFamily="18" charset="0"/>
                <a:cs typeface="Times New Roman" panose="02020603050405020304" pitchFamily="18" charset="0"/>
              </a:rPr>
              <a:t>зв’язок</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забезпечується</a:t>
            </a:r>
            <a:r>
              <a:rPr lang="ru-RU" altLang="en-US" sz="2100" dirty="0">
                <a:solidFill>
                  <a:schemeClr val="tx1"/>
                </a:solidFill>
                <a:latin typeface="Times New Roman" panose="02020603050405020304" pitchFamily="18" charset="0"/>
                <a:cs typeface="Times New Roman" panose="02020603050405020304" pitchFamily="18" charset="0"/>
              </a:rPr>
              <a:t> в основному </a:t>
            </a:r>
            <a:r>
              <a:rPr lang="ru-RU" altLang="en-US" sz="2100" dirty="0" err="1">
                <a:solidFill>
                  <a:schemeClr val="tx1"/>
                </a:solidFill>
                <a:latin typeface="Times New Roman" panose="02020603050405020304" pitchFamily="18" charset="0"/>
                <a:cs typeface="Times New Roman" panose="02020603050405020304" pitchFamily="18" charset="0"/>
              </a:rPr>
              <a:t>радіозасобами</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і</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тільки</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після</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її</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завершення</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широке</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використання</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знайдуть</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проводові</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засоби</a:t>
            </a:r>
            <a:r>
              <a:rPr lang="ru-RU" altLang="en-US" sz="2100" dirty="0">
                <a:solidFill>
                  <a:schemeClr val="tx1"/>
                </a:solidFill>
                <a:latin typeface="Times New Roman" panose="02020603050405020304" pitchFamily="18" charset="0"/>
                <a:cs typeface="Times New Roman" panose="02020603050405020304" pitchFamily="18" charset="0"/>
              </a:rPr>
              <a:t> </a:t>
            </a:r>
            <a:r>
              <a:rPr lang="ru-RU" altLang="en-US" sz="2100" dirty="0" err="1">
                <a:solidFill>
                  <a:schemeClr val="tx1"/>
                </a:solidFill>
                <a:latin typeface="Times New Roman" panose="02020603050405020304" pitchFamily="18" charset="0"/>
                <a:cs typeface="Times New Roman" panose="02020603050405020304" pitchFamily="18" charset="0"/>
              </a:rPr>
              <a:t>зв’язку</a:t>
            </a:r>
            <a:r>
              <a:rPr lang="ru-RU" altLang="en-US" sz="2100" dirty="0">
                <a:solidFill>
                  <a:schemeClr val="tx1"/>
                </a:solidFill>
                <a:latin typeface="Times New Roman" panose="02020603050405020304" pitchFamily="18" charset="0"/>
                <a:cs typeface="Times New Roman" panose="02020603050405020304" pitchFamily="18" charset="0"/>
              </a:rPr>
              <a:t>.</a:t>
            </a:r>
          </a:p>
          <a:p>
            <a:pPr marL="0" indent="0">
              <a:buNone/>
            </a:pPr>
            <a:endParaRPr lang="ru-RU" altLang="en-US" sz="3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мещающее содержимое 2"/>
          <p:cNvSpPr>
            <a:spLocks noGrp="1"/>
          </p:cNvSpPr>
          <p:nvPr>
            <p:ph idx="1"/>
          </p:nvPr>
        </p:nvSpPr>
        <p:spPr>
          <a:xfrm>
            <a:off x="77470" y="242570"/>
            <a:ext cx="8988425" cy="6476365"/>
          </a:xfrm>
        </p:spPr>
        <p:txBody>
          <a:bodyPr>
            <a:normAutofit/>
          </a:bodyPr>
          <a:lstStyle/>
          <a:p>
            <a:pPr marL="0" indent="0">
              <a:buFont typeface="Wingdings" panose="05000000000000000000" charset="0"/>
              <a:buNone/>
            </a:pP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uk-UA" altLang="en-US" sz="2000" dirty="0">
                <a:solidFill>
                  <a:schemeClr val="tx1"/>
                </a:solidFill>
                <a:latin typeface="Times New Roman" panose="02020603050405020304" pitchFamily="18" charset="0"/>
                <a:cs typeface="Times New Roman" panose="02020603050405020304" pitchFamily="18" charset="0"/>
                <a:sym typeface="+mn-ea"/>
              </a:rPr>
              <a:t>Якщо ж оборона організовується завчасно, то на її підготовку буде </a:t>
            </a:r>
          </a:p>
          <a:p>
            <a:pPr marL="0" indent="0">
              <a:buFont typeface="Wingdings" panose="05000000000000000000" charset="0"/>
              <a:buNone/>
            </a:pPr>
            <a:r>
              <a:rPr lang="uk-UA" altLang="en-US" sz="2000" dirty="0">
                <a:solidFill>
                  <a:schemeClr val="tx1"/>
                </a:solidFill>
                <a:latin typeface="Times New Roman" panose="02020603050405020304" pitchFamily="18" charset="0"/>
                <a:cs typeface="Times New Roman" panose="02020603050405020304" pitchFamily="18" charset="0"/>
                <a:sym typeface="+mn-ea"/>
              </a:rPr>
              <a:t>відводитись значний час, а тому на планування і організацію зв’язку також буде </a:t>
            </a:r>
          </a:p>
          <a:p>
            <a:pPr marL="0" indent="0">
              <a:buFont typeface="Wingdings" panose="05000000000000000000" charset="0"/>
              <a:buNone/>
            </a:pPr>
            <a:r>
              <a:rPr lang="uk-UA" altLang="en-US" sz="2000" dirty="0">
                <a:solidFill>
                  <a:schemeClr val="tx1"/>
                </a:solidFill>
                <a:latin typeface="Times New Roman" panose="02020603050405020304" pitchFamily="18" charset="0"/>
                <a:cs typeface="Times New Roman" panose="02020603050405020304" pitchFamily="18" charset="0"/>
                <a:sym typeface="+mn-ea"/>
              </a:rPr>
              <a:t>достатньо часу. В цьому випадку основними засобами зв’язку будуть проводові </a:t>
            </a:r>
          </a:p>
          <a:p>
            <a:pPr marL="0" indent="0">
              <a:buFont typeface="Wingdings" panose="05000000000000000000" charset="0"/>
              <a:buNone/>
            </a:pPr>
            <a:r>
              <a:rPr lang="uk-UA" altLang="en-US" sz="2000" dirty="0">
                <a:solidFill>
                  <a:schemeClr val="tx1"/>
                </a:solidFill>
                <a:latin typeface="Times New Roman" panose="02020603050405020304" pitchFamily="18" charset="0"/>
                <a:cs typeface="Times New Roman" panose="02020603050405020304" pitchFamily="18" charset="0"/>
                <a:sym typeface="+mn-ea"/>
              </a:rPr>
              <a:t>та рухомі </a:t>
            </a:r>
            <a:r>
              <a:rPr lang="uk-UA" altLang="en-US" sz="2000" dirty="0" err="1">
                <a:solidFill>
                  <a:schemeClr val="tx1"/>
                </a:solidFill>
                <a:latin typeface="Times New Roman" panose="02020603050405020304" pitchFamily="18" charset="0"/>
                <a:cs typeface="Times New Roman" panose="02020603050405020304" pitchFamily="18" charset="0"/>
                <a:sym typeface="+mn-ea"/>
              </a:rPr>
              <a:t>засоб</a:t>
            </a:r>
            <a:r>
              <a:rPr lang="ru-RU" altLang="uk-UA" sz="2000" dirty="0">
                <a:solidFill>
                  <a:schemeClr val="tx1"/>
                </a:solidFill>
                <a:latin typeface="Times New Roman" panose="02020603050405020304" pitchFamily="18" charset="0"/>
                <a:cs typeface="Times New Roman" panose="02020603050405020304" pitchFamily="18" charset="0"/>
                <a:sym typeface="+mn-ea"/>
              </a:rPr>
              <a:t>и.</a:t>
            </a:r>
          </a:p>
          <a:p>
            <a:pPr marL="0" indent="0">
              <a:buFont typeface="Wingdings" panose="05000000000000000000" charset="0"/>
              <a:buNone/>
            </a:pP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b="1" i="1" dirty="0" err="1">
                <a:solidFill>
                  <a:schemeClr val="tx1"/>
                </a:solidFill>
                <a:latin typeface="Times New Roman" panose="02020603050405020304" pitchFamily="18" charset="0"/>
                <a:cs typeface="Times New Roman" panose="02020603050405020304" pitchFamily="18" charset="0"/>
                <a:sym typeface="+mn-ea"/>
              </a:rPr>
              <a:t>Наступ</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може</a:t>
            </a:r>
            <a:r>
              <a:rPr lang="ru-RU" altLang="uk-UA" sz="2000" dirty="0">
                <a:solidFill>
                  <a:schemeClr val="tx1"/>
                </a:solidFill>
                <a:latin typeface="Times New Roman" panose="02020603050405020304" pitchFamily="18" charset="0"/>
                <a:cs typeface="Times New Roman" panose="02020603050405020304" pitchFamily="18" charset="0"/>
                <a:sym typeface="+mn-ea"/>
              </a:rPr>
              <a:t> вестись на противника, </a:t>
            </a:r>
            <a:r>
              <a:rPr lang="ru-RU" altLang="uk-UA" sz="2000" dirty="0" err="1">
                <a:solidFill>
                  <a:schemeClr val="tx1"/>
                </a:solidFill>
                <a:latin typeface="Times New Roman" panose="02020603050405020304" pitchFamily="18" charset="0"/>
                <a:cs typeface="Times New Roman" panose="02020603050405020304" pitchFamily="18" charset="0"/>
                <a:sym typeface="+mn-ea"/>
              </a:rPr>
              <a:t>який</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обороняється</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наступає</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або</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p>
          <a:p>
            <a:pPr marL="0" indent="0">
              <a:buFont typeface="Wingdings" panose="05000000000000000000" charset="0"/>
              <a:buNone/>
            </a:pPr>
            <a:r>
              <a:rPr lang="ru-RU" altLang="uk-UA" sz="2000" dirty="0" err="1">
                <a:solidFill>
                  <a:schemeClr val="tx1"/>
                </a:solidFill>
                <a:latin typeface="Times New Roman" panose="02020603050405020304" pitchFamily="18" charset="0"/>
                <a:cs typeface="Times New Roman" panose="02020603050405020304" pitchFamily="18" charset="0"/>
                <a:sym typeface="+mn-ea"/>
              </a:rPr>
              <a:t>відходить</a:t>
            </a:r>
            <a:r>
              <a:rPr lang="ru-RU" altLang="uk-UA" sz="2000" dirty="0">
                <a:solidFill>
                  <a:schemeClr val="tx1"/>
                </a:solidFill>
                <a:latin typeface="Times New Roman" panose="02020603050405020304" pitchFamily="18" charset="0"/>
                <a:cs typeface="Times New Roman" panose="02020603050405020304" pitchFamily="18" charset="0"/>
                <a:sym typeface="+mn-ea"/>
              </a:rPr>
              <a:t>. При </a:t>
            </a:r>
            <a:r>
              <a:rPr lang="ru-RU" altLang="uk-UA" sz="2000" dirty="0" err="1">
                <a:solidFill>
                  <a:schemeClr val="tx1"/>
                </a:solidFill>
                <a:latin typeface="Times New Roman" panose="02020603050405020304" pitchFamily="18" charset="0"/>
                <a:cs typeface="Times New Roman" panose="02020603050405020304" pitchFamily="18" charset="0"/>
                <a:sym typeface="+mn-ea"/>
              </a:rPr>
              <a:t>цьому</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він</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може</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здійснюватись</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положення</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безпосереднього</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p>
          <a:p>
            <a:pPr marL="0" indent="0">
              <a:buFont typeface="Wingdings" panose="05000000000000000000" charset="0"/>
              <a:buNone/>
            </a:pPr>
            <a:r>
              <a:rPr lang="ru-RU" altLang="uk-UA" sz="2000" dirty="0" err="1">
                <a:solidFill>
                  <a:schemeClr val="tx1"/>
                </a:solidFill>
                <a:latin typeface="Times New Roman" panose="02020603050405020304" pitchFamily="18" charset="0"/>
                <a:cs typeface="Times New Roman" panose="02020603050405020304" pitchFamily="18" charset="0"/>
                <a:sym typeface="+mn-ea"/>
              </a:rPr>
              <a:t>зіткнення</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a:t>
            </a:r>
            <a:r>
              <a:rPr lang="ru-RU" altLang="uk-UA" sz="2000" dirty="0">
                <a:solidFill>
                  <a:schemeClr val="tx1"/>
                </a:solidFill>
                <a:latin typeface="Times New Roman" panose="02020603050405020304" pitchFamily="18" charset="0"/>
                <a:cs typeface="Times New Roman" panose="02020603050405020304" pitchFamily="18" charset="0"/>
                <a:sym typeface="+mn-ea"/>
              </a:rPr>
              <a:t> противником </a:t>
            </a:r>
            <a:r>
              <a:rPr lang="ru-RU" altLang="uk-UA" sz="2000" dirty="0" err="1">
                <a:solidFill>
                  <a:schemeClr val="tx1"/>
                </a:solidFill>
                <a:latin typeface="Times New Roman" panose="02020603050405020304" pitchFamily="18" charset="0"/>
                <a:cs typeface="Times New Roman" panose="02020603050405020304" pitchFamily="18" charset="0"/>
                <a:sym typeface="+mn-ea"/>
              </a:rPr>
              <a:t>чи</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a:t>
            </a:r>
            <a:r>
              <a:rPr lang="ru-RU" altLang="uk-UA" sz="2000" dirty="0">
                <a:solidFill>
                  <a:schemeClr val="tx1"/>
                </a:solidFill>
                <a:latin typeface="Times New Roman" panose="02020603050405020304" pitchFamily="18" charset="0"/>
                <a:cs typeface="Times New Roman" panose="02020603050405020304" pitchFamily="18" charset="0"/>
                <a:sym typeface="+mn-ea"/>
              </a:rPr>
              <a:t> ходу.</a:t>
            </a:r>
          </a:p>
          <a:p>
            <a:pPr marL="0" indent="0">
              <a:buFont typeface="Wingdings" panose="05000000000000000000" charset="0"/>
              <a:buNone/>
            </a:pP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b="1" i="1" dirty="0">
                <a:solidFill>
                  <a:schemeClr val="tx1"/>
                </a:solidFill>
                <a:latin typeface="Times New Roman" panose="02020603050405020304" pitchFamily="18" charset="0"/>
                <a:cs typeface="Times New Roman" panose="02020603050405020304" pitchFamily="18" charset="0"/>
                <a:sym typeface="+mn-ea"/>
              </a:rPr>
              <a:t>При </a:t>
            </a:r>
            <a:r>
              <a:rPr lang="ru-RU" altLang="uk-UA" sz="2000" b="1" i="1" dirty="0" err="1">
                <a:solidFill>
                  <a:schemeClr val="tx1"/>
                </a:solidFill>
                <a:latin typeface="Times New Roman" panose="02020603050405020304" pitchFamily="18" charset="0"/>
                <a:cs typeface="Times New Roman" panose="02020603050405020304" pitchFamily="18" charset="0"/>
                <a:sym typeface="+mn-ea"/>
              </a:rPr>
              <a:t>наступі</a:t>
            </a:r>
            <a:r>
              <a:rPr lang="ru-RU" altLang="uk-UA" sz="2000" b="1" i="1"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положення</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безпосереднього</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зіткнення</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a:t>
            </a:r>
            <a:r>
              <a:rPr lang="ru-RU" altLang="uk-UA" sz="2000" dirty="0">
                <a:solidFill>
                  <a:schemeClr val="tx1"/>
                </a:solidFill>
                <a:latin typeface="Times New Roman" panose="02020603050405020304" pitchFamily="18" charset="0"/>
                <a:cs typeface="Times New Roman" panose="02020603050405020304" pitchFamily="18" charset="0"/>
                <a:sym typeface="+mn-ea"/>
              </a:rPr>
              <a:t> противником </a:t>
            </a:r>
          </a:p>
          <a:p>
            <a:pPr marL="0" indent="0">
              <a:buFont typeface="Wingdings" panose="05000000000000000000" charset="0"/>
              <a:buNone/>
            </a:pPr>
            <a:r>
              <a:rPr lang="ru-RU" altLang="uk-UA" sz="2000" dirty="0" err="1">
                <a:solidFill>
                  <a:schemeClr val="tx1"/>
                </a:solidFill>
                <a:latin typeface="Times New Roman" panose="02020603050405020304" pitchFamily="18" charset="0"/>
                <a:cs typeface="Times New Roman" panose="02020603050405020304" pitchFamily="18" charset="0"/>
                <a:sym typeface="+mn-ea"/>
              </a:rPr>
              <a:t>умови</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організації</a:t>
            </a:r>
            <a:r>
              <a:rPr lang="ru-RU" altLang="uk-UA" sz="2000" dirty="0">
                <a:solidFill>
                  <a:schemeClr val="tx1"/>
                </a:solidFill>
                <a:latin typeface="Times New Roman" panose="02020603050405020304" pitchFamily="18" charset="0"/>
                <a:cs typeface="Times New Roman" panose="02020603050405020304" pitchFamily="18" charset="0"/>
                <a:sym typeface="+mn-ea"/>
              </a:rPr>
              <a:t> зв’язку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більш</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простіші</a:t>
            </a:r>
            <a:r>
              <a:rPr lang="ru-RU" altLang="uk-UA" sz="2000" dirty="0">
                <a:solidFill>
                  <a:schemeClr val="tx1"/>
                </a:solidFill>
                <a:latin typeface="Times New Roman" panose="02020603050405020304" pitchFamily="18" charset="0"/>
                <a:cs typeface="Times New Roman" panose="02020603050405020304" pitchFamily="18" charset="0"/>
                <a:sym typeface="+mn-ea"/>
              </a:rPr>
              <a:t>, тому </a:t>
            </a:r>
            <a:r>
              <a:rPr lang="ru-RU" altLang="uk-UA" sz="2000" dirty="0" err="1">
                <a:solidFill>
                  <a:schemeClr val="tx1"/>
                </a:solidFill>
                <a:latin typeface="Times New Roman" panose="02020603050405020304" pitchFamily="18" charset="0"/>
                <a:cs typeface="Times New Roman" panose="02020603050405020304" pitchFamily="18" charset="0"/>
                <a:sym typeface="+mn-ea"/>
              </a:rPr>
              <a:t>що</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цей</a:t>
            </a:r>
            <a:r>
              <a:rPr lang="ru-RU" altLang="uk-UA" sz="2000" dirty="0">
                <a:solidFill>
                  <a:schemeClr val="tx1"/>
                </a:solidFill>
                <a:latin typeface="Times New Roman" panose="02020603050405020304" pitchFamily="18" charset="0"/>
                <a:cs typeface="Times New Roman" panose="02020603050405020304" pitchFamily="18" charset="0"/>
                <a:sym typeface="+mn-ea"/>
              </a:rPr>
              <a:t> вид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наступу</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p>
          <a:p>
            <a:pPr marL="0" indent="0">
              <a:buFont typeface="Wingdings" panose="05000000000000000000" charset="0"/>
              <a:buNone/>
            </a:pPr>
            <a:r>
              <a:rPr lang="ru-RU" altLang="uk-UA" sz="2000" dirty="0" err="1">
                <a:solidFill>
                  <a:schemeClr val="tx1"/>
                </a:solidFill>
                <a:latin typeface="Times New Roman" panose="02020603050405020304" pitchFamily="18" charset="0"/>
                <a:cs typeface="Times New Roman" panose="02020603050405020304" pitchFamily="18" charset="0"/>
                <a:sym typeface="+mn-ea"/>
              </a:rPr>
              <a:t>здійснюється</a:t>
            </a:r>
            <a:r>
              <a:rPr lang="ru-RU" altLang="uk-UA" sz="2000" dirty="0">
                <a:solidFill>
                  <a:schemeClr val="tx1"/>
                </a:solidFill>
                <a:latin typeface="Times New Roman" panose="02020603050405020304" pitchFamily="18" charset="0"/>
                <a:cs typeface="Times New Roman" panose="02020603050405020304" pitchFamily="18" charset="0"/>
                <a:sym typeface="+mn-ea"/>
              </a:rPr>
              <a:t> в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заздалегідь</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створеному</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бойовому</a:t>
            </a:r>
            <a:r>
              <a:rPr lang="ru-RU" altLang="uk-UA" sz="2000" dirty="0">
                <a:solidFill>
                  <a:schemeClr val="tx1"/>
                </a:solidFill>
                <a:latin typeface="Times New Roman" panose="02020603050405020304" pitchFamily="18" charset="0"/>
                <a:cs typeface="Times New Roman" panose="02020603050405020304" pitchFamily="18" charset="0"/>
                <a:sym typeface="+mn-ea"/>
              </a:rPr>
              <a:t> порядку </a:t>
            </a:r>
            <a:r>
              <a:rPr lang="ru-RU" altLang="uk-UA" sz="2000" dirty="0" err="1">
                <a:solidFill>
                  <a:schemeClr val="tx1"/>
                </a:solidFill>
                <a:latin typeface="Times New Roman" panose="02020603050405020304" pitchFamily="18" charset="0"/>
                <a:cs typeface="Times New Roman" panose="02020603050405020304" pitchFamily="18" charset="0"/>
                <a:sym typeface="+mn-ea"/>
              </a:rPr>
              <a:t>і</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дає</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можливість</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p>
          <a:p>
            <a:pPr marL="0" indent="0">
              <a:buFont typeface="Wingdings" panose="05000000000000000000" charset="0"/>
              <a:buNone/>
            </a:pPr>
            <a:r>
              <a:rPr lang="ru-RU" altLang="uk-UA" sz="2000" dirty="0">
                <a:solidFill>
                  <a:schemeClr val="tx1"/>
                </a:solidFill>
                <a:latin typeface="Times New Roman" panose="02020603050405020304" pitchFamily="18" charset="0"/>
                <a:cs typeface="Times New Roman" panose="02020603050405020304" pitchFamily="18" charset="0"/>
                <a:sym typeface="+mn-ea"/>
              </a:rPr>
              <a:t>широко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використовувати</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проводові</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засоби</a:t>
            </a:r>
            <a:r>
              <a:rPr lang="ru-RU" altLang="uk-UA" sz="2000" dirty="0">
                <a:solidFill>
                  <a:schemeClr val="tx1"/>
                </a:solidFill>
                <a:latin typeface="Times New Roman" panose="02020603050405020304" pitchFamily="18" charset="0"/>
                <a:cs typeface="Times New Roman" panose="02020603050405020304" pitchFamily="18" charset="0"/>
                <a:sym typeface="+mn-ea"/>
              </a:rPr>
              <a:t> зв’язку </a:t>
            </a:r>
            <a:r>
              <a:rPr lang="ru-RU" altLang="uk-UA" sz="2000" dirty="0" err="1">
                <a:solidFill>
                  <a:schemeClr val="tx1"/>
                </a:solidFill>
                <a:latin typeface="Times New Roman" panose="02020603050405020304" pitchFamily="18" charset="0"/>
                <a:cs typeface="Times New Roman" panose="02020603050405020304" pitchFamily="18" charset="0"/>
                <a:sym typeface="+mn-ea"/>
              </a:rPr>
              <a:t>і</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піших</a:t>
            </a:r>
            <a:r>
              <a:rPr lang="ru-RU" altLang="uk-UA" sz="2000" dirty="0">
                <a:solidFill>
                  <a:schemeClr val="tx1"/>
                </a:solidFill>
                <a:latin typeface="Times New Roman" panose="02020603050405020304" pitchFamily="18" charset="0"/>
                <a:cs typeface="Times New Roman" panose="02020603050405020304" pitchFamily="18" charset="0"/>
                <a:sym typeface="+mn-ea"/>
              </a:rPr>
              <a:t> </a:t>
            </a:r>
            <a:r>
              <a:rPr lang="ru-RU" altLang="uk-UA" sz="2000" dirty="0" err="1">
                <a:solidFill>
                  <a:schemeClr val="tx1"/>
                </a:solidFill>
                <a:latin typeface="Times New Roman" panose="02020603050405020304" pitchFamily="18" charset="0"/>
                <a:cs typeface="Times New Roman" panose="02020603050405020304" pitchFamily="18" charset="0"/>
                <a:sym typeface="+mn-ea"/>
              </a:rPr>
              <a:t>зв’язних</a:t>
            </a:r>
            <a:r>
              <a:rPr lang="ru-RU" altLang="uk-UA" sz="2000" dirty="0">
                <a:solidFill>
                  <a:schemeClr val="tx1"/>
                </a:solidFill>
                <a:latin typeface="Times New Roman" panose="02020603050405020304" pitchFamily="18" charset="0"/>
                <a:cs typeface="Times New Roman" panose="02020603050405020304" pitchFamily="18" charset="0"/>
                <a:sym typeface="+mn-ea"/>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ее содержимое 1"/>
          <p:cNvSpPr>
            <a:spLocks noGrp="1"/>
          </p:cNvSpPr>
          <p:nvPr>
            <p:ph sz="half" idx="2"/>
          </p:nvPr>
        </p:nvSpPr>
        <p:spPr/>
        <p:txBody>
          <a:bodyPr/>
          <a:lstStyle/>
          <a:p>
            <a:endParaRPr lang="ru-RU" altLang="en-US"/>
          </a:p>
        </p:txBody>
      </p:sp>
      <p:sp>
        <p:nvSpPr>
          <p:cNvPr id="6" name="Текстовое поле 5"/>
          <p:cNvSpPr txBox="1"/>
          <p:nvPr/>
        </p:nvSpPr>
        <p:spPr>
          <a:xfrm>
            <a:off x="142844" y="508000"/>
            <a:ext cx="8786874" cy="4061460"/>
          </a:xfrm>
          <a:prstGeom prst="rect">
            <a:avLst/>
          </a:prstGeom>
          <a:noFill/>
        </p:spPr>
        <p:txBody>
          <a:bodyPr wrap="square" rtlCol="0" anchor="t">
            <a:spAutoFit/>
          </a:bodyPr>
          <a:lstStyle/>
          <a:p>
            <a:r>
              <a:rPr lang="ru-RU" altLang="en-US" dirty="0">
                <a:latin typeface="Times New Roman" panose="02020603050405020304" pitchFamily="18" charset="0"/>
                <a:cs typeface="Times New Roman" panose="02020603050405020304" pitchFamily="18" charset="0"/>
              </a:rPr>
              <a:t> </a:t>
            </a:r>
            <a:r>
              <a:rPr lang="ru-RU" altLang="en-US" sz="2000" b="1" dirty="0">
                <a:latin typeface="Times New Roman" panose="02020603050405020304" pitchFamily="18" charset="0"/>
                <a:cs typeface="Times New Roman" panose="02020603050405020304" pitchFamily="18" charset="0"/>
              </a:rPr>
              <a:t>На </a:t>
            </a:r>
            <a:r>
              <a:rPr lang="ru-RU" altLang="en-US" sz="2000" b="1" dirty="0" err="1">
                <a:latin typeface="Times New Roman" panose="02020603050405020304" pitchFamily="18" charset="0"/>
                <a:cs typeface="Times New Roman" panose="02020603050405020304" pitchFamily="18" charset="0"/>
              </a:rPr>
              <a:t>організацію</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і</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забезпечення</a:t>
            </a:r>
            <a:r>
              <a:rPr lang="ru-RU" altLang="en-US" sz="2000" b="1" dirty="0">
                <a:latin typeface="Times New Roman" panose="02020603050405020304" pitchFamily="18" charset="0"/>
                <a:cs typeface="Times New Roman" panose="02020603050405020304" pitchFamily="18" charset="0"/>
              </a:rPr>
              <a:t> зв’язку в ДШ </a:t>
            </a:r>
            <a:r>
              <a:rPr lang="ru-RU" altLang="en-US" sz="2000" b="1" dirty="0" err="1">
                <a:latin typeface="Times New Roman" panose="02020603050405020304" pitchFamily="18" charset="0"/>
                <a:cs typeface="Times New Roman" panose="02020603050405020304" pitchFamily="18" charset="0"/>
              </a:rPr>
              <a:t>підрозділах</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безпосередній</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вплив</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здійснюють</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наступні</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основні</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фактори</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умови</a:t>
            </a:r>
            <a:r>
              <a:rPr lang="ru-RU" altLang="en-US" sz="2000" b="1" dirty="0">
                <a:latin typeface="Times New Roman" panose="02020603050405020304" pitchFamily="18" charset="0"/>
                <a:cs typeface="Times New Roman" panose="02020603050405020304" pitchFamily="18" charset="0"/>
              </a:rPr>
              <a:t>): </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бойовий</a:t>
            </a:r>
            <a:r>
              <a:rPr lang="ru-RU" altLang="en-US" dirty="0">
                <a:latin typeface="Times New Roman" panose="02020603050405020304" pitchFamily="18" charset="0"/>
                <a:cs typeface="Times New Roman" panose="02020603050405020304" pitchFamily="18" charset="0"/>
              </a:rPr>
              <a:t> склад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засоби</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підсилення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батальйону</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характер </a:t>
            </a:r>
            <a:r>
              <a:rPr lang="ru-RU" altLang="en-US" dirty="0" err="1">
                <a:latin typeface="Times New Roman" panose="02020603050405020304" pitchFamily="18" charset="0"/>
                <a:cs typeface="Times New Roman" panose="02020603050405020304" pitchFamily="18" charset="0"/>
              </a:rPr>
              <a:t>бойових</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дій</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бойові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завдання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батальйону</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роль та </a:t>
            </a:r>
            <a:r>
              <a:rPr lang="ru-RU" altLang="en-US" dirty="0" err="1">
                <a:latin typeface="Times New Roman" panose="02020603050405020304" pitchFamily="18" charset="0"/>
                <a:cs typeface="Times New Roman" panose="02020603050405020304" pitchFamily="18" charset="0"/>
              </a:rPr>
              <a:t>місце</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батальйону</a:t>
            </a:r>
            <a:r>
              <a:rPr lang="ru-RU" altLang="en-US" dirty="0">
                <a:latin typeface="Times New Roman" panose="02020603050405020304" pitchFamily="18" charset="0"/>
                <a:cs typeface="Times New Roman" panose="02020603050405020304" pitchFamily="18" charset="0"/>
              </a:rPr>
              <a:t> у </a:t>
            </a:r>
            <a:r>
              <a:rPr lang="ru-RU" altLang="en-US" dirty="0" err="1">
                <a:latin typeface="Times New Roman" panose="02020603050405020304" pitchFamily="18" charset="0"/>
                <a:cs typeface="Times New Roman" panose="02020603050405020304" pitchFamily="18" charset="0"/>
              </a:rPr>
              <a:t>бойовому</a:t>
            </a:r>
            <a:r>
              <a:rPr lang="ru-RU" altLang="en-US" dirty="0">
                <a:latin typeface="Times New Roman" panose="02020603050405020304" pitchFamily="18" charset="0"/>
                <a:cs typeface="Times New Roman" panose="02020603050405020304" pitchFamily="18" charset="0"/>
              </a:rPr>
              <a:t> порядку </a:t>
            </a:r>
            <a:r>
              <a:rPr lang="ru-RU" altLang="en-US" dirty="0" err="1">
                <a:latin typeface="Times New Roman" panose="02020603050405020304" pitchFamily="18" charset="0"/>
                <a:cs typeface="Times New Roman" panose="02020603050405020304" pitchFamily="18" charset="0"/>
              </a:rPr>
              <a:t>бригади</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бойовий</a:t>
            </a:r>
            <a:r>
              <a:rPr lang="ru-RU" altLang="en-US" dirty="0">
                <a:latin typeface="Times New Roman" panose="02020603050405020304" pitchFamily="18" charset="0"/>
                <a:cs typeface="Times New Roman" panose="02020603050405020304" pitchFamily="18" charset="0"/>
              </a:rPr>
              <a:t> порядок </a:t>
            </a:r>
            <a:r>
              <a:rPr lang="ru-RU" altLang="en-US" dirty="0" err="1">
                <a:latin typeface="Times New Roman" panose="02020603050405020304" pitchFamily="18" charset="0"/>
                <a:cs typeface="Times New Roman" panose="02020603050405020304" pitchFamily="18" charset="0"/>
              </a:rPr>
              <a:t>батальйону</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прийнята</a:t>
            </a:r>
            <a:r>
              <a:rPr lang="ru-RU" altLang="en-US" dirty="0">
                <a:latin typeface="Times New Roman" panose="02020603050405020304" pitchFamily="18" charset="0"/>
                <a:cs typeface="Times New Roman" panose="02020603050405020304" pitchFamily="18" charset="0"/>
              </a:rPr>
              <a:t> система </a:t>
            </a:r>
            <a:r>
              <a:rPr lang="ru-RU" altLang="en-US" dirty="0" err="1">
                <a:latin typeface="Times New Roman" panose="02020603050405020304" pitchFamily="18" charset="0"/>
                <a:cs typeface="Times New Roman" panose="02020603050405020304" pitchFamily="18" charset="0"/>
              </a:rPr>
              <a:t>управління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підрозділами</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наявність</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стан сил та </a:t>
            </a:r>
            <a:r>
              <a:rPr lang="ru-RU" altLang="en-US" dirty="0" err="1">
                <a:latin typeface="Times New Roman" panose="02020603050405020304" pitchFamily="18" charset="0"/>
                <a:cs typeface="Times New Roman" panose="02020603050405020304" pitchFamily="18" charset="0"/>
              </a:rPr>
              <a:t>засобів</a:t>
            </a:r>
            <a:r>
              <a:rPr lang="ru-RU" altLang="en-US" dirty="0">
                <a:latin typeface="Times New Roman" panose="02020603050405020304" pitchFamily="18" charset="0"/>
                <a:cs typeface="Times New Roman" panose="02020603050405020304" pitchFamily="18" charset="0"/>
              </a:rPr>
              <a:t> зв’язку.</a:t>
            </a:r>
          </a:p>
          <a:p>
            <a:endParaRPr lang="ru-RU" altLang="en-US" dirty="0">
              <a:latin typeface="Times New Roman" panose="02020603050405020304" pitchFamily="18" charset="0"/>
              <a:cs typeface="Times New Roman" panose="02020603050405020304" pitchFamily="18" charset="0"/>
            </a:endParaRPr>
          </a:p>
          <a:p>
            <a:r>
              <a:rPr lang="ru-RU" altLang="en-US" sz="2000" b="1" dirty="0" err="1">
                <a:latin typeface="Times New Roman" panose="02020603050405020304" pitchFamily="18" charset="0"/>
                <a:cs typeface="Times New Roman" panose="02020603050405020304" pitchFamily="18" charset="0"/>
              </a:rPr>
              <a:t>Крім</a:t>
            </a:r>
            <a:r>
              <a:rPr lang="ru-RU" altLang="en-US" sz="2000" b="1" dirty="0">
                <a:latin typeface="Times New Roman" panose="02020603050405020304" pitchFamily="18" charset="0"/>
                <a:cs typeface="Times New Roman" panose="02020603050405020304" pitchFamily="18" charset="0"/>
              </a:rPr>
              <a:t> того, на </a:t>
            </a:r>
            <a:r>
              <a:rPr lang="ru-RU" altLang="en-US" sz="2000" b="1" dirty="0" err="1">
                <a:latin typeface="Times New Roman" panose="02020603050405020304" pitchFamily="18" charset="0"/>
                <a:cs typeface="Times New Roman" panose="02020603050405020304" pitchFamily="18" charset="0"/>
              </a:rPr>
              <a:t>організацію</a:t>
            </a:r>
            <a:r>
              <a:rPr lang="ru-RU" altLang="en-US" sz="2000" b="1" dirty="0">
                <a:latin typeface="Times New Roman" panose="02020603050405020304" pitchFamily="18" charset="0"/>
                <a:cs typeface="Times New Roman" panose="02020603050405020304" pitchFamily="18" charset="0"/>
              </a:rPr>
              <a:t> зв’язку </a:t>
            </a:r>
            <a:r>
              <a:rPr lang="ru-RU" altLang="en-US" sz="2000" b="1" dirty="0" err="1">
                <a:latin typeface="Times New Roman" panose="02020603050405020304" pitchFamily="18" charset="0"/>
                <a:cs typeface="Times New Roman" panose="02020603050405020304" pitchFamily="18" charset="0"/>
              </a:rPr>
              <a:t>суттєво</a:t>
            </a:r>
            <a:r>
              <a:rPr lang="ru-RU" altLang="en-US" sz="2000" b="1" dirty="0">
                <a:latin typeface="Times New Roman" panose="02020603050405020304" pitchFamily="18" charset="0"/>
                <a:cs typeface="Times New Roman" panose="02020603050405020304" pitchFamily="18" charset="0"/>
              </a:rPr>
              <a:t> </a:t>
            </a:r>
            <a:r>
              <a:rPr lang="ru-RU" altLang="en-US" sz="2000" b="1" dirty="0" err="1">
                <a:latin typeface="Times New Roman" panose="02020603050405020304" pitchFamily="18" charset="0"/>
                <a:cs typeface="Times New Roman" panose="02020603050405020304" pitchFamily="18" charset="0"/>
              </a:rPr>
              <a:t>впливають</a:t>
            </a:r>
            <a:r>
              <a:rPr lang="ru-RU" altLang="en-US" sz="2000" b="1"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характер </a:t>
            </a:r>
            <a:r>
              <a:rPr lang="ru-RU" altLang="en-US" dirty="0" err="1">
                <a:latin typeface="Times New Roman" panose="02020603050405020304" pitchFamily="18" charset="0"/>
                <a:cs typeface="Times New Roman" panose="02020603050405020304" pitchFamily="18" charset="0"/>
              </a:rPr>
              <a:t>дій</a:t>
            </a:r>
            <a:r>
              <a:rPr lang="ru-RU" altLang="en-US" dirty="0">
                <a:latin typeface="Times New Roman" panose="02020603050405020304" pitchFamily="18" charset="0"/>
                <a:cs typeface="Times New Roman" panose="02020603050405020304" pitchFamily="18" charset="0"/>
              </a:rPr>
              <a:t>, склад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бойові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можливості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частин</a:t>
            </a:r>
            <a:r>
              <a:rPr lang="ru-RU" altLang="en-US" dirty="0">
                <a:latin typeface="Times New Roman" panose="02020603050405020304" pitchFamily="18" charset="0"/>
                <a:cs typeface="Times New Roman" panose="02020603050405020304" pitchFamily="18" charset="0"/>
              </a:rPr>
              <a:t> РЕБ противника;</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обладнання</a:t>
            </a:r>
            <a:r>
              <a:rPr lang="ru-RU" altLang="en-US" dirty="0">
                <a:latin typeface="Times New Roman" panose="02020603050405020304" pitchFamily="18" charset="0"/>
                <a:cs typeface="Times New Roman" panose="02020603050405020304" pitchFamily="18" charset="0"/>
              </a:rPr>
              <a:t> району </a:t>
            </a:r>
            <a:r>
              <a:rPr lang="ru-RU" altLang="en-US" dirty="0" err="1">
                <a:latin typeface="Times New Roman" panose="02020603050405020304" pitchFamily="18" charset="0"/>
                <a:cs typeface="Times New Roman" panose="02020603050405020304" pitchFamily="18" charset="0"/>
              </a:rPr>
              <a:t>бойових</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дій</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стосовно</a:t>
            </a:r>
            <a:r>
              <a:rPr lang="ru-RU" altLang="en-US" dirty="0">
                <a:latin typeface="Times New Roman" panose="02020603050405020304" pitchFamily="18" charset="0"/>
                <a:cs typeface="Times New Roman" panose="02020603050405020304" pitchFamily="18" charset="0"/>
              </a:rPr>
              <a:t> зв’язку;</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фізико-географічні</a:t>
            </a:r>
            <a:r>
              <a:rPr lang="ru-RU" altLang="en-US" dirty="0">
                <a:latin typeface="Times New Roman" panose="02020603050405020304" pitchFamily="18" charset="0"/>
                <a:cs typeface="Times New Roman" panose="02020603050405020304" pitchFamily="18" charset="0"/>
              </a:rPr>
              <a:t> та </a:t>
            </a:r>
            <a:r>
              <a:rPr lang="ru-RU" altLang="en-US" dirty="0" err="1">
                <a:latin typeface="Times New Roman" panose="02020603050405020304" pitchFamily="18" charset="0"/>
                <a:cs typeface="Times New Roman" panose="02020603050405020304" pitchFamily="18" charset="0"/>
              </a:rPr>
              <a:t>гідрометеорологічні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умови</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наявність</a:t>
            </a:r>
            <a:r>
              <a:rPr lang="ru-RU" altLang="en-US" dirty="0">
                <a:latin typeface="Times New Roman" panose="02020603050405020304" pitchFamily="18" charset="0"/>
                <a:cs typeface="Times New Roman" panose="02020603050405020304" pitchFamily="18" charset="0"/>
              </a:rPr>
              <a:t> часу на </a:t>
            </a:r>
            <a:r>
              <a:rPr lang="ru-RU" altLang="en-US" dirty="0" err="1">
                <a:latin typeface="Times New Roman" panose="02020603050405020304" pitchFamily="18" charset="0"/>
                <a:cs typeface="Times New Roman" panose="02020603050405020304" pitchFamily="18" charset="0"/>
              </a:rPr>
              <a:t>організацію</a:t>
            </a:r>
            <a:r>
              <a:rPr lang="ru-RU" altLang="en-US" dirty="0">
                <a:latin typeface="Times New Roman" panose="02020603050405020304" pitchFamily="18" charset="0"/>
                <a:cs typeface="Times New Roman" panose="02020603050405020304" pitchFamily="18" charset="0"/>
              </a:rPr>
              <a:t> зв’язку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мещающее содержимое 2"/>
          <p:cNvSpPr>
            <a:spLocks noGrp="1"/>
          </p:cNvSpPr>
          <p:nvPr>
            <p:ph sz="half" idx="1"/>
          </p:nvPr>
        </p:nvSpPr>
        <p:spPr>
          <a:xfrm>
            <a:off x="304800" y="179705"/>
            <a:ext cx="8839200" cy="6491605"/>
          </a:xfrm>
        </p:spPr>
        <p:txBody>
          <a:bodyPr>
            <a:normAutofit/>
          </a:bodyPr>
          <a:lstStyle/>
          <a:p>
            <a:pPr marL="0" indent="0">
              <a:buNone/>
            </a:pPr>
            <a:endParaRPr lang="uk-UA" altLang="ru-RU" sz="1800" dirty="0">
              <a:solidFill>
                <a:schemeClr val="tx1"/>
              </a:solidFill>
              <a:latin typeface="Times New Roman" panose="02020603050405020304" pitchFamily="18" charset="0"/>
              <a:cs typeface="Times New Roman" panose="02020603050405020304" pitchFamily="18" charset="0"/>
            </a:endParaRPr>
          </a:p>
        </p:txBody>
      </p:sp>
      <p:sp>
        <p:nvSpPr>
          <p:cNvPr id="2" name="Текстовое поле 1"/>
          <p:cNvSpPr txBox="1"/>
          <p:nvPr/>
        </p:nvSpPr>
        <p:spPr>
          <a:xfrm>
            <a:off x="280035" y="179705"/>
            <a:ext cx="8583295" cy="3784600"/>
          </a:xfrm>
          <a:prstGeom prst="rect">
            <a:avLst/>
          </a:prstGeom>
          <a:noFill/>
        </p:spPr>
        <p:txBody>
          <a:bodyPr wrap="square" rtlCol="0" anchor="t">
            <a:spAutoFit/>
          </a:bodyPr>
          <a:lstStyle/>
          <a:p>
            <a:endParaRPr lang="ru-RU" altLang="en-US" dirty="0">
              <a:latin typeface="Times New Roman" panose="02020603050405020304" pitchFamily="18" charset="0"/>
              <a:cs typeface="Times New Roman" panose="02020603050405020304" pitchFamily="18" charset="0"/>
            </a:endParaRPr>
          </a:p>
          <a:p>
            <a:r>
              <a:rPr lang="ru-RU" altLang="en-US" b="1" dirty="0" err="1">
                <a:latin typeface="Times New Roman" panose="02020603050405020304" pitchFamily="18" charset="0"/>
                <a:cs typeface="Times New Roman" panose="02020603050405020304" pitchFamily="18" charset="0"/>
              </a:rPr>
              <a:t>Крім</a:t>
            </a:r>
            <a:r>
              <a:rPr lang="ru-RU" altLang="en-US" b="1" dirty="0">
                <a:latin typeface="Times New Roman" panose="02020603050405020304" pitchFamily="18" charset="0"/>
                <a:cs typeface="Times New Roman" panose="02020603050405020304" pitchFamily="18" charset="0"/>
              </a:rPr>
              <a:t> того, на </a:t>
            </a:r>
            <a:r>
              <a:rPr lang="ru-RU" altLang="en-US" b="1" dirty="0" err="1">
                <a:latin typeface="Times New Roman" panose="02020603050405020304" pitchFamily="18" charset="0"/>
                <a:cs typeface="Times New Roman" panose="02020603050405020304" pitchFamily="18" charset="0"/>
              </a:rPr>
              <a:t>організацію</a:t>
            </a:r>
            <a:r>
              <a:rPr lang="ru-RU" altLang="en-US" b="1" dirty="0">
                <a:latin typeface="Times New Roman" panose="02020603050405020304" pitchFamily="18" charset="0"/>
                <a:cs typeface="Times New Roman" panose="02020603050405020304" pitchFamily="18" charset="0"/>
              </a:rPr>
              <a:t> </a:t>
            </a:r>
            <a:r>
              <a:rPr lang="ru-RU" altLang="en-US" b="1" dirty="0" err="1">
                <a:latin typeface="Times New Roman" panose="02020603050405020304" pitchFamily="18" charset="0"/>
                <a:cs typeface="Times New Roman" panose="02020603050405020304" pitchFamily="18" charset="0"/>
              </a:rPr>
              <a:t>зв’язку</a:t>
            </a:r>
            <a:r>
              <a:rPr lang="ru-RU" altLang="en-US" b="1" dirty="0">
                <a:latin typeface="Times New Roman" panose="02020603050405020304" pitchFamily="18" charset="0"/>
                <a:cs typeface="Times New Roman" panose="02020603050405020304" pitchFamily="18" charset="0"/>
              </a:rPr>
              <a:t> </a:t>
            </a:r>
            <a:r>
              <a:rPr lang="ru-RU" altLang="en-US" b="1" dirty="0" err="1">
                <a:latin typeface="Times New Roman" panose="02020603050405020304" pitchFamily="18" charset="0"/>
                <a:cs typeface="Times New Roman" panose="02020603050405020304" pitchFamily="18" charset="0"/>
              </a:rPr>
              <a:t>суттєво</a:t>
            </a:r>
            <a:r>
              <a:rPr lang="ru-RU" altLang="en-US" b="1" dirty="0">
                <a:latin typeface="Times New Roman" panose="02020603050405020304" pitchFamily="18" charset="0"/>
                <a:cs typeface="Times New Roman" panose="02020603050405020304" pitchFamily="18" charset="0"/>
              </a:rPr>
              <a:t> </a:t>
            </a:r>
            <a:r>
              <a:rPr lang="ru-RU" altLang="en-US" b="1" dirty="0" err="1">
                <a:latin typeface="Times New Roman" panose="02020603050405020304" pitchFamily="18" charset="0"/>
                <a:cs typeface="Times New Roman" panose="02020603050405020304" pitchFamily="18" charset="0"/>
              </a:rPr>
              <a:t>впливають</a:t>
            </a:r>
            <a:r>
              <a:rPr lang="ru-RU" altLang="en-US" b="1"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характер </a:t>
            </a:r>
            <a:r>
              <a:rPr lang="ru-RU" altLang="en-US" dirty="0" err="1">
                <a:latin typeface="Times New Roman" panose="02020603050405020304" pitchFamily="18" charset="0"/>
                <a:cs typeface="Times New Roman" panose="02020603050405020304" pitchFamily="18" charset="0"/>
              </a:rPr>
              <a:t>дій</a:t>
            </a:r>
            <a:r>
              <a:rPr lang="ru-RU" altLang="en-US" dirty="0">
                <a:latin typeface="Times New Roman" panose="02020603050405020304" pitchFamily="18" charset="0"/>
                <a:cs typeface="Times New Roman" panose="02020603050405020304" pitchFamily="18" charset="0"/>
              </a:rPr>
              <a:t>, склад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бойові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можливості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частин</a:t>
            </a:r>
            <a:r>
              <a:rPr lang="ru-RU" altLang="en-US" dirty="0">
                <a:latin typeface="Times New Roman" panose="02020603050405020304" pitchFamily="18" charset="0"/>
                <a:cs typeface="Times New Roman" panose="02020603050405020304" pitchFamily="18" charset="0"/>
              </a:rPr>
              <a:t> РЕБ противника;</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обладнання</a:t>
            </a:r>
            <a:r>
              <a:rPr lang="ru-RU" altLang="en-US" dirty="0">
                <a:latin typeface="Times New Roman" panose="02020603050405020304" pitchFamily="18" charset="0"/>
                <a:cs typeface="Times New Roman" panose="02020603050405020304" pitchFamily="18" charset="0"/>
              </a:rPr>
              <a:t> району </a:t>
            </a:r>
            <a:r>
              <a:rPr lang="ru-RU" altLang="en-US" dirty="0" err="1">
                <a:latin typeface="Times New Roman" panose="02020603050405020304" pitchFamily="18" charset="0"/>
                <a:cs typeface="Times New Roman" panose="02020603050405020304" pitchFamily="18" charset="0"/>
              </a:rPr>
              <a:t>бойових</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дій</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стосовно</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зв’язку</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фізико-географічні</a:t>
            </a:r>
            <a:r>
              <a:rPr lang="ru-RU" altLang="en-US" dirty="0">
                <a:latin typeface="Times New Roman" panose="02020603050405020304" pitchFamily="18" charset="0"/>
                <a:cs typeface="Times New Roman" panose="02020603050405020304" pitchFamily="18" charset="0"/>
              </a:rPr>
              <a:t> та </a:t>
            </a:r>
            <a:r>
              <a:rPr lang="ru-RU" altLang="en-US" dirty="0" err="1">
                <a:latin typeface="Times New Roman" panose="02020603050405020304" pitchFamily="18" charset="0"/>
                <a:cs typeface="Times New Roman" panose="02020603050405020304" pitchFamily="18" charset="0"/>
              </a:rPr>
              <a:t>гідрометеорологічні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умови</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наявність</a:t>
            </a:r>
            <a:r>
              <a:rPr lang="ru-RU" altLang="en-US" dirty="0">
                <a:latin typeface="Times New Roman" panose="02020603050405020304" pitchFamily="18" charset="0"/>
                <a:cs typeface="Times New Roman" panose="02020603050405020304" pitchFamily="18" charset="0"/>
              </a:rPr>
              <a:t> часу на </a:t>
            </a:r>
            <a:r>
              <a:rPr lang="ru-RU" altLang="en-US" dirty="0" err="1">
                <a:latin typeface="Times New Roman" panose="02020603050405020304" pitchFamily="18" charset="0"/>
                <a:cs typeface="Times New Roman" panose="02020603050405020304" pitchFamily="18" charset="0"/>
              </a:rPr>
              <a:t>організацію</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зв’язку</a:t>
            </a:r>
            <a:r>
              <a:rPr lang="ru-RU" altLang="en-US" dirty="0">
                <a:latin typeface="Times New Roman" panose="02020603050405020304" pitchFamily="18" charset="0"/>
                <a:cs typeface="Times New Roman" panose="02020603050405020304" pitchFamily="18" charset="0"/>
              </a:rPr>
              <a:t>.</a:t>
            </a:r>
          </a:p>
          <a:p>
            <a:endParaRPr lang="ru-RU" altLang="en-US" dirty="0">
              <a:latin typeface="Times New Roman" panose="02020603050405020304" pitchFamily="18" charset="0"/>
              <a:cs typeface="Times New Roman" panose="02020603050405020304" pitchFamily="18" charset="0"/>
            </a:endParaRPr>
          </a:p>
          <a:p>
            <a:r>
              <a:rPr lang="ru-RU" altLang="en-US" sz="2400" b="1" dirty="0">
                <a:solidFill>
                  <a:srgbClr val="FF0000"/>
                </a:solidFill>
                <a:latin typeface="Times New Roman" panose="02020603050405020304" pitchFamily="18" charset="0"/>
                <a:cs typeface="Times New Roman" panose="02020603050405020304" pitchFamily="18" charset="0"/>
              </a:rPr>
              <a:t>Характер </a:t>
            </a:r>
            <a:r>
              <a:rPr lang="ru-RU" altLang="en-US" sz="2400" b="1" dirty="0" err="1">
                <a:solidFill>
                  <a:srgbClr val="FF0000"/>
                </a:solidFill>
                <a:latin typeface="Times New Roman" panose="02020603050405020304" pitchFamily="18" charset="0"/>
                <a:cs typeface="Times New Roman" panose="02020603050405020304" pitchFamily="18" charset="0"/>
              </a:rPr>
              <a:t>бойових</a:t>
            </a:r>
            <a:r>
              <a:rPr lang="ru-RU" altLang="en-US" sz="2400" b="1" dirty="0">
                <a:solidFill>
                  <a:srgbClr val="FF0000"/>
                </a:solidFill>
                <a:latin typeface="Times New Roman" panose="02020603050405020304" pitchFamily="18" charset="0"/>
                <a:cs typeface="Times New Roman" panose="02020603050405020304" pitchFamily="18" charset="0"/>
              </a:rPr>
              <a:t> </a:t>
            </a:r>
            <a:r>
              <a:rPr lang="ru-RU" altLang="en-US" sz="2400" b="1" dirty="0" err="1">
                <a:solidFill>
                  <a:srgbClr val="FF0000"/>
                </a:solidFill>
                <a:latin typeface="Times New Roman" panose="02020603050405020304" pitchFamily="18" charset="0"/>
                <a:cs typeface="Times New Roman" panose="02020603050405020304" pitchFamily="18" charset="0"/>
              </a:rPr>
              <a:t>дій</a:t>
            </a:r>
            <a:endParaRPr lang="ru-RU" altLang="en-US" sz="2400" b="1" dirty="0">
              <a:solidFill>
                <a:srgbClr val="FF0000"/>
              </a:solidFill>
              <a:latin typeface="Times New Roman" panose="02020603050405020304" pitchFamily="18" charset="0"/>
              <a:cs typeface="Times New Roman" panose="02020603050405020304" pitchFamily="18" charset="0"/>
            </a:endParaRPr>
          </a:p>
          <a:p>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Під</a:t>
            </a:r>
            <a:r>
              <a:rPr lang="ru-RU" altLang="en-US" dirty="0">
                <a:latin typeface="Times New Roman" panose="02020603050405020304" pitchFamily="18" charset="0"/>
                <a:cs typeface="Times New Roman" panose="02020603050405020304" pitchFamily="18" charset="0"/>
              </a:rPr>
              <a:t> характером </a:t>
            </a:r>
            <a:r>
              <a:rPr lang="ru-RU" altLang="en-US" dirty="0" err="1">
                <a:latin typeface="Times New Roman" panose="02020603050405020304" pitchFamily="18" charset="0"/>
                <a:cs typeface="Times New Roman" panose="02020603050405020304" pitchFamily="18" charset="0"/>
              </a:rPr>
              <a:t>бойових</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дій</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розуміється</a:t>
            </a:r>
            <a:r>
              <a:rPr lang="ru-RU" altLang="en-US" dirty="0">
                <a:latin typeface="Times New Roman" panose="02020603050405020304" pitchFamily="18" charset="0"/>
                <a:cs typeface="Times New Roman" panose="02020603050405020304" pitchFamily="18" charset="0"/>
              </a:rPr>
              <a:t> вид бою та </a:t>
            </a:r>
            <a:r>
              <a:rPr lang="ru-RU" altLang="en-US" dirty="0" err="1">
                <a:latin typeface="Times New Roman" panose="02020603050405020304" pitchFamily="18" charset="0"/>
                <a:cs typeface="Times New Roman" panose="02020603050405020304" pitchFamily="18" charset="0"/>
              </a:rPr>
              <a:t>умови</a:t>
            </a:r>
            <a:r>
              <a:rPr lang="ru-RU" altLang="en-US" dirty="0">
                <a:latin typeface="Times New Roman" panose="02020603050405020304" pitchFamily="18" charset="0"/>
                <a:cs typeface="Times New Roman" panose="02020603050405020304" pitchFamily="18" charset="0"/>
              </a:rPr>
              <a:t> переходу </a:t>
            </a:r>
            <a:r>
              <a:rPr lang="ru-RU" altLang="en-US" dirty="0" err="1">
                <a:latin typeface="Times New Roman" panose="02020603050405020304" pitchFamily="18" charset="0"/>
                <a:cs typeface="Times New Roman" panose="02020603050405020304" pitchFamily="18" charset="0"/>
              </a:rPr>
              <a:t>батальйону</a:t>
            </a:r>
            <a:r>
              <a:rPr lang="ru-RU" altLang="en-US" dirty="0">
                <a:latin typeface="Times New Roman" panose="02020603050405020304" pitchFamily="18" charset="0"/>
                <a:cs typeface="Times New Roman" panose="02020603050405020304" pitchFamily="18" charset="0"/>
              </a:rPr>
              <a:t> до </a:t>
            </a:r>
            <a:r>
              <a:rPr lang="ru-RU" altLang="en-US" dirty="0" err="1">
                <a:latin typeface="Times New Roman" panose="02020603050405020304" pitchFamily="18" charset="0"/>
                <a:cs typeface="Times New Roman" panose="02020603050405020304" pitchFamily="18" charset="0"/>
              </a:rPr>
              <a:t>нього</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Основними</a:t>
            </a:r>
            <a:r>
              <a:rPr lang="ru-RU" altLang="en-US" dirty="0">
                <a:latin typeface="Times New Roman" panose="02020603050405020304" pitchFamily="18" charset="0"/>
                <a:cs typeface="Times New Roman" panose="02020603050405020304" pitchFamily="18" charset="0"/>
              </a:rPr>
              <a:t> видами </a:t>
            </a:r>
            <a:r>
              <a:rPr lang="ru-RU" altLang="en-US" dirty="0" err="1">
                <a:latin typeface="Times New Roman" panose="02020603050405020304" pitchFamily="18" charset="0"/>
                <a:cs typeface="Times New Roman" panose="02020603050405020304" pitchFamily="18" charset="0"/>
              </a:rPr>
              <a:t>загальновійськового</a:t>
            </a:r>
            <a:r>
              <a:rPr lang="ru-RU" altLang="en-US" dirty="0">
                <a:latin typeface="Times New Roman" panose="02020603050405020304" pitchFamily="18" charset="0"/>
                <a:cs typeface="Times New Roman" panose="02020603050405020304" pitchFamily="18" charset="0"/>
              </a:rPr>
              <a:t> бою </a:t>
            </a:r>
            <a:r>
              <a:rPr lang="ru-RU" altLang="en-US" dirty="0" err="1">
                <a:latin typeface="Times New Roman" panose="02020603050405020304" pitchFamily="18" charset="0"/>
                <a:cs typeface="Times New Roman" panose="02020603050405020304" pitchFamily="18" charset="0"/>
              </a:rPr>
              <a:t>є</a:t>
            </a:r>
            <a:r>
              <a:rPr lang="ru-RU" altLang="en-US" dirty="0">
                <a:latin typeface="Times New Roman" panose="02020603050405020304" pitchFamily="18" charset="0"/>
                <a:cs typeface="Times New Roman" panose="02020603050405020304" pitchFamily="18" charset="0"/>
              </a:rPr>
              <a:t> </a:t>
            </a:r>
            <a:r>
              <a:rPr lang="ru-RU" altLang="en-US" b="1" dirty="0">
                <a:latin typeface="Times New Roman" panose="02020603050405020304" pitchFamily="18" charset="0"/>
                <a:cs typeface="Times New Roman" panose="02020603050405020304" pitchFamily="18" charset="0"/>
              </a:rPr>
              <a:t>оборона </a:t>
            </a:r>
            <a:r>
              <a:rPr lang="ru-RU" altLang="en-US" b="1" dirty="0" err="1">
                <a:latin typeface="Times New Roman" panose="02020603050405020304" pitchFamily="18" charset="0"/>
                <a:cs typeface="Times New Roman" panose="02020603050405020304" pitchFamily="18" charset="0"/>
              </a:rPr>
              <a:t>і</a:t>
            </a:r>
            <a:r>
              <a:rPr lang="ru-RU" altLang="en-US" b="1" dirty="0">
                <a:latin typeface="Times New Roman" panose="02020603050405020304" pitchFamily="18" charset="0"/>
                <a:cs typeface="Times New Roman" panose="02020603050405020304" pitchFamily="18" charset="0"/>
              </a:rPr>
              <a:t> </a:t>
            </a:r>
            <a:r>
              <a:rPr lang="ru-RU" altLang="en-US" b="1" dirty="0" err="1">
                <a:latin typeface="Times New Roman" panose="02020603050405020304" pitchFamily="18" charset="0"/>
                <a:cs typeface="Times New Roman" panose="02020603050405020304" pitchFamily="18" charset="0"/>
              </a:rPr>
              <a:t>наступ</a:t>
            </a:r>
            <a:r>
              <a:rPr lang="ru-RU" altLang="en-US" b="1" dirty="0">
                <a:latin typeface="Times New Roman" panose="02020603050405020304" pitchFamily="18" charset="0"/>
                <a:cs typeface="Times New Roman" panose="02020603050405020304" pitchFamily="18" charset="0"/>
              </a:rPr>
              <a:t>.</a:t>
            </a:r>
            <a:endParaRPr lang="ru-RU" altLang="en-US" dirty="0">
              <a:latin typeface="Times New Roman" panose="02020603050405020304" pitchFamily="18" charset="0"/>
              <a:cs typeface="Times New Roman" panose="02020603050405020304" pitchFamily="18" charset="0"/>
            </a:endParaRPr>
          </a:p>
          <a:p>
            <a:r>
              <a:rPr lang="ru-RU" altLang="en-US" dirty="0">
                <a:latin typeface="Times New Roman" panose="02020603050405020304" pitchFamily="18" charset="0"/>
                <a:cs typeface="Times New Roman" panose="02020603050405020304" pitchFamily="18" charset="0"/>
              </a:rPr>
              <a:t>      </a:t>
            </a:r>
            <a:r>
              <a:rPr lang="ru-RU" altLang="en-US" b="1" i="1" dirty="0" err="1">
                <a:latin typeface="Times New Roman" panose="02020603050405020304" pitchFamily="18" charset="0"/>
                <a:cs typeface="Times New Roman" panose="02020603050405020304" pitchFamily="18" charset="0"/>
              </a:rPr>
              <a:t>Зв’язок</a:t>
            </a:r>
            <a:r>
              <a:rPr lang="ru-RU" altLang="en-US" dirty="0">
                <a:latin typeface="Times New Roman" panose="02020603050405020304" pitchFamily="18" charset="0"/>
                <a:cs typeface="Times New Roman" panose="02020603050405020304" pitchFamily="18" charset="0"/>
              </a:rPr>
              <a:t> при </a:t>
            </a:r>
            <a:r>
              <a:rPr lang="ru-RU" altLang="en-US" dirty="0" err="1">
                <a:latin typeface="Times New Roman" panose="02020603050405020304" pitchFamily="18" charset="0"/>
                <a:cs typeface="Times New Roman" panose="02020603050405020304" pitchFamily="18" charset="0"/>
              </a:rPr>
              <a:t>будь-якому</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виді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бойових</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дій</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організується</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відповідно</a:t>
            </a:r>
            <a:r>
              <a:rPr lang="ru-RU" altLang="en-US" dirty="0">
                <a:latin typeface="Times New Roman" panose="02020603050405020304" pitchFamily="18" charset="0"/>
                <a:cs typeface="Times New Roman" panose="02020603050405020304" pitchFamily="18" charset="0"/>
              </a:rPr>
              <a:t> до </a:t>
            </a:r>
            <a:r>
              <a:rPr lang="ru-RU" altLang="en-US" dirty="0" err="1">
                <a:latin typeface="Times New Roman" panose="02020603050405020304" pitchFamily="18" charset="0"/>
                <a:cs typeface="Times New Roman" panose="02020603050405020304" pitchFamily="18" charset="0"/>
              </a:rPr>
              <a:t>прийнятої</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системи</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управління</a:t>
            </a:r>
            <a:r>
              <a:rPr lang="ru-RU" altLang="en-US" dirty="0">
                <a:latin typeface="Times New Roman" panose="02020603050405020304" pitchFamily="18" charset="0"/>
                <a:cs typeface="Times New Roman" panose="02020603050405020304" pitchFamily="18" charset="0"/>
              </a:rPr>
              <a:t>, яка </a:t>
            </a:r>
            <a:r>
              <a:rPr lang="ru-RU" altLang="en-US" dirty="0" err="1">
                <a:latin typeface="Times New Roman" panose="02020603050405020304" pitchFamily="18" charset="0"/>
                <a:cs typeface="Times New Roman" panose="02020603050405020304" pitchFamily="18" charset="0"/>
              </a:rPr>
              <a:t>розробляється</a:t>
            </a:r>
            <a:r>
              <a:rPr lang="ru-RU" altLang="en-US" dirty="0">
                <a:latin typeface="Times New Roman" panose="02020603050405020304" pitchFamily="18" charset="0"/>
                <a:cs typeface="Times New Roman" panose="02020603050405020304" pitchFamily="18" charset="0"/>
              </a:rPr>
              <a:t> начальником штабу </a:t>
            </a:r>
            <a:r>
              <a:rPr lang="ru-RU" altLang="en-US" dirty="0" err="1">
                <a:latin typeface="Times New Roman" panose="02020603050405020304" pitchFamily="18" charset="0"/>
                <a:cs typeface="Times New Roman" panose="02020603050405020304" pitchFamily="18" charset="0"/>
              </a:rPr>
              <a:t>відповідно</a:t>
            </a:r>
            <a:r>
              <a:rPr lang="ru-RU" altLang="en-US" dirty="0">
                <a:latin typeface="Times New Roman" panose="02020603050405020304" pitchFamily="18" charset="0"/>
                <a:cs typeface="Times New Roman" panose="02020603050405020304" pitchFamily="18" charset="0"/>
              </a:rPr>
              <a:t> до </a:t>
            </a:r>
            <a:r>
              <a:rPr lang="ru-RU" altLang="en-US" dirty="0" err="1">
                <a:latin typeface="Times New Roman" panose="02020603050405020304" pitchFamily="18" charset="0"/>
                <a:cs typeface="Times New Roman" panose="02020603050405020304" pitchFamily="18" charset="0"/>
              </a:rPr>
              <a:t>вказівок</a:t>
            </a:r>
            <a:r>
              <a:rPr lang="ru-RU" altLang="en-US" dirty="0">
                <a:latin typeface="Times New Roman" panose="02020603050405020304" pitchFamily="18" charset="0"/>
                <a:cs typeface="Times New Roman" panose="02020603050405020304" pitchFamily="18" charset="0"/>
              </a:rPr>
              <a:t> командира </a:t>
            </a:r>
            <a:r>
              <a:rPr lang="ru-RU" altLang="en-US" dirty="0" err="1">
                <a:latin typeface="Times New Roman" panose="02020603050405020304" pitchFamily="18" charset="0"/>
                <a:cs typeface="Times New Roman" panose="02020603050405020304" pitchFamily="18" charset="0"/>
              </a:rPr>
              <a:t>батальйону</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є</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її</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складовою</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частиною</a:t>
            </a:r>
            <a:r>
              <a:rPr lang="ru-RU" altLang="en-US" dirty="0">
                <a:latin typeface="Times New Roman" panose="02020603050405020304" pitchFamily="18" charset="0"/>
                <a:cs typeface="Times New Roman" panose="02020603050405020304" pitchFamily="18" charset="0"/>
              </a:rPr>
              <a:t>.</a:t>
            </a:r>
          </a:p>
        </p:txBody>
      </p:sp>
    </p:spTree>
  </p:cSld>
  <p:clrMapOvr>
    <a:masterClrMapping/>
  </p:clrMapOvr>
  <p:transition advTm="2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овое поле 5"/>
          <p:cNvSpPr txBox="1"/>
          <p:nvPr/>
        </p:nvSpPr>
        <p:spPr>
          <a:xfrm>
            <a:off x="328295" y="4845685"/>
            <a:ext cx="8660130" cy="368300"/>
          </a:xfrm>
          <a:prstGeom prst="rect">
            <a:avLst/>
          </a:prstGeom>
          <a:noFill/>
        </p:spPr>
        <p:txBody>
          <a:bodyPr wrap="square" rtlCol="0" anchor="t">
            <a:spAutoFit/>
          </a:bodyPr>
          <a:lstStyle/>
          <a:p>
            <a:r>
              <a:rPr lang="uk-UA" altLang="ru-RU">
                <a:latin typeface="Times New Roman" panose="02020603050405020304" pitchFamily="18" charset="0"/>
                <a:cs typeface="Times New Roman" panose="02020603050405020304" pitchFamily="18" charset="0"/>
              </a:rPr>
              <a:t>     </a:t>
            </a:r>
            <a:endParaRPr lang="ru-RU" altLang="en-US" sz="2000">
              <a:latin typeface="Times New Roman" panose="02020603050405020304" pitchFamily="18" charset="0"/>
              <a:cs typeface="Times New Roman" panose="02020603050405020304" pitchFamily="18" charset="0"/>
            </a:endParaRPr>
          </a:p>
        </p:txBody>
      </p:sp>
      <p:sp>
        <p:nvSpPr>
          <p:cNvPr id="5" name="Текстовое поле 4"/>
          <p:cNvSpPr txBox="1"/>
          <p:nvPr/>
        </p:nvSpPr>
        <p:spPr>
          <a:xfrm>
            <a:off x="328295" y="301625"/>
            <a:ext cx="8661400" cy="1845310"/>
          </a:xfrm>
          <a:prstGeom prst="rect">
            <a:avLst/>
          </a:prstGeom>
          <a:noFill/>
        </p:spPr>
        <p:txBody>
          <a:bodyPr wrap="square" rtlCol="0" anchor="t">
            <a:spAutoFit/>
          </a:bodyPr>
          <a:lstStyle/>
          <a:p>
            <a:r>
              <a:rPr lang="ru-RU" altLang="en-US" dirty="0">
                <a:latin typeface="Times New Roman" panose="02020603050405020304" pitchFamily="18" charset="0"/>
                <a:cs typeface="Times New Roman" panose="02020603050405020304" pitchFamily="18" charset="0"/>
              </a:rPr>
              <a:t>     </a:t>
            </a:r>
            <a:r>
              <a:rPr lang="ru-RU" altLang="en-US" sz="2400" b="1" dirty="0" err="1">
                <a:solidFill>
                  <a:srgbClr val="FF0000"/>
                </a:solidFill>
                <a:latin typeface="Times New Roman" panose="02020603050405020304" pitchFamily="18" charset="0"/>
                <a:cs typeface="Times New Roman" panose="02020603050405020304" pitchFamily="18" charset="0"/>
              </a:rPr>
              <a:t>Організація</a:t>
            </a:r>
            <a:r>
              <a:rPr lang="ru-RU" altLang="en-US" sz="2400" b="1" dirty="0">
                <a:solidFill>
                  <a:srgbClr val="FF0000"/>
                </a:solidFill>
                <a:latin typeface="Times New Roman" panose="02020603050405020304" pitchFamily="18" charset="0"/>
                <a:cs typeface="Times New Roman" panose="02020603050405020304" pitchFamily="18" charset="0"/>
              </a:rPr>
              <a:t> зв’язку в </a:t>
            </a:r>
            <a:r>
              <a:rPr lang="ru-RU" altLang="en-US" sz="2400" b="1" dirty="0" err="1">
                <a:solidFill>
                  <a:srgbClr val="FF0000"/>
                </a:solidFill>
                <a:latin typeface="Times New Roman" panose="02020603050405020304" pitchFamily="18" charset="0"/>
                <a:cs typeface="Times New Roman" panose="02020603050405020304" pitchFamily="18" charset="0"/>
              </a:rPr>
              <a:t>наступі</a:t>
            </a:r>
            <a:endParaRPr lang="ru-RU" altLang="en-US" sz="2400" b="1" dirty="0">
              <a:solidFill>
                <a:srgbClr val="FF0000"/>
              </a:solidFill>
              <a:latin typeface="Times New Roman" panose="02020603050405020304" pitchFamily="18" charset="0"/>
              <a:cs typeface="Times New Roman" panose="02020603050405020304" pitchFamily="18" charset="0"/>
            </a:endParaRPr>
          </a:p>
          <a:p>
            <a:r>
              <a:rPr lang="ru-RU" altLang="en-US" dirty="0">
                <a:latin typeface="Times New Roman" panose="02020603050405020304" pitchFamily="18" charset="0"/>
                <a:cs typeface="Times New Roman" panose="02020603050405020304" pitchFamily="18" charset="0"/>
              </a:rPr>
              <a:t>     У </a:t>
            </a:r>
            <a:r>
              <a:rPr lang="ru-RU" altLang="en-US" dirty="0" err="1">
                <a:latin typeface="Times New Roman" panose="02020603050405020304" pitchFamily="18" charset="0"/>
                <a:cs typeface="Times New Roman" panose="02020603050405020304" pitchFamily="18" charset="0"/>
              </a:rPr>
              <a:t>наступі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основним</a:t>
            </a:r>
            <a:r>
              <a:rPr lang="ru-RU" altLang="en-US" dirty="0">
                <a:latin typeface="Times New Roman" panose="02020603050405020304" pitchFamily="18" charset="0"/>
                <a:cs typeface="Times New Roman" panose="02020603050405020304" pitchFamily="18" charset="0"/>
              </a:rPr>
              <a:t> видом зв’язку, </a:t>
            </a:r>
            <a:r>
              <a:rPr lang="ru-RU" altLang="en-US" dirty="0" err="1">
                <a:latin typeface="Times New Roman" panose="02020603050405020304" pitchFamily="18" charset="0"/>
                <a:cs typeface="Times New Roman" panose="02020603050405020304" pitchFamily="18" charset="0"/>
              </a:rPr>
              <a:t>який</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застосовується</a:t>
            </a:r>
            <a:r>
              <a:rPr lang="ru-RU" altLang="en-US" dirty="0">
                <a:latin typeface="Times New Roman" panose="02020603050405020304" pitchFamily="18" charset="0"/>
                <a:cs typeface="Times New Roman" panose="02020603050405020304" pitchFamily="18" charset="0"/>
              </a:rPr>
              <a:t> в  </a:t>
            </a:r>
            <a:r>
              <a:rPr lang="ru-RU" altLang="en-US" dirty="0" err="1">
                <a:latin typeface="Times New Roman" panose="02020603050405020304" pitchFamily="18" charset="0"/>
                <a:cs typeface="Times New Roman" panose="02020603050405020304" pitchFamily="18" charset="0"/>
              </a:rPr>
              <a:t>батальйоні</a:t>
            </a:r>
            <a:r>
              <a:rPr lang="ru-RU" altLang="en-US" dirty="0">
                <a:latin typeface="Times New Roman" panose="02020603050405020304" pitchFamily="18" charset="0"/>
                <a:cs typeface="Times New Roman" panose="02020603050405020304" pitchFamily="18" charset="0"/>
              </a:rPr>
              <a:t>, </a:t>
            </a:r>
            <a:r>
              <a:rPr lang="ru-RU" altLang="en-US" dirty="0" err="1">
                <a:latin typeface="Times New Roman" panose="02020603050405020304" pitchFamily="18" charset="0"/>
                <a:cs typeface="Times New Roman" panose="02020603050405020304" pitchFamily="18" charset="0"/>
              </a:rPr>
              <a:t>є</a:t>
            </a:r>
            <a:r>
              <a:rPr lang="ru-RU" altLang="en-US" dirty="0">
                <a:latin typeface="Times New Roman" panose="02020603050405020304" pitchFamily="18" charset="0"/>
                <a:cs typeface="Times New Roman" panose="02020603050405020304" pitchFamily="18" charset="0"/>
              </a:rPr>
              <a:t> </a:t>
            </a:r>
            <a:r>
              <a:rPr lang="ru-RU" altLang="en-US" dirty="0" err="1" smtClean="0">
                <a:latin typeface="Times New Roman" panose="02020603050405020304" pitchFamily="18" charset="0"/>
                <a:cs typeface="Times New Roman" panose="02020603050405020304" pitchFamily="18" charset="0"/>
              </a:rPr>
              <a:t>радіо</a:t>
            </a:r>
            <a:r>
              <a:rPr lang="ru-RU" altLang="en-US" dirty="0" smtClean="0">
                <a:latin typeface="Times New Roman" panose="02020603050405020304" pitchFamily="18" charset="0"/>
                <a:cs typeface="Times New Roman" panose="02020603050405020304" pitchFamily="18" charset="0"/>
              </a:rPr>
              <a:t> </a:t>
            </a:r>
            <a:r>
              <a:rPr lang="ru-RU" altLang="en-US" dirty="0" err="1" smtClean="0">
                <a:latin typeface="Times New Roman" panose="02020603050405020304" pitchFamily="18" charset="0"/>
                <a:cs typeface="Times New Roman" panose="02020603050405020304" pitchFamily="18" charset="0"/>
              </a:rPr>
              <a:t>зв’язок</a:t>
            </a:r>
            <a:r>
              <a:rPr lang="ru-RU" altLang="en-US" dirty="0">
                <a:latin typeface="Times New Roman" panose="02020603050405020304" pitchFamily="18" charset="0"/>
                <a:cs typeface="Times New Roman" panose="02020603050405020304" pitchFamily="18" charset="0"/>
              </a:rPr>
              <a:t>.</a:t>
            </a:r>
          </a:p>
          <a:p>
            <a:r>
              <a:rPr lang="ru-RU" altLang="en-US" dirty="0">
                <a:latin typeface="Times New Roman" panose="02020603050405020304" pitchFamily="18" charset="0"/>
                <a:cs typeface="Times New Roman" panose="02020603050405020304" pitchFamily="18" charset="0"/>
              </a:rPr>
              <a:t>     </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Основним</a:t>
            </a:r>
            <a:r>
              <a:rPr lang="ru-RU" altLang="en-US" b="1" i="1" dirty="0">
                <a:solidFill>
                  <a:srgbClr val="FF0000"/>
                </a:solidFill>
                <a:latin typeface="Times New Roman" panose="02020603050405020304" pitchFamily="18" charset="0"/>
                <a:cs typeface="Times New Roman" panose="02020603050405020304" pitchFamily="18" charset="0"/>
              </a:rPr>
              <a:t> способом </a:t>
            </a:r>
            <a:r>
              <a:rPr lang="ru-RU" altLang="en-US" b="1" i="1" dirty="0" err="1">
                <a:solidFill>
                  <a:srgbClr val="FF0000"/>
                </a:solidFill>
                <a:latin typeface="Times New Roman" panose="02020603050405020304" pitchFamily="18" charset="0"/>
                <a:cs typeface="Times New Roman" panose="02020603050405020304" pitchFamily="18" charset="0"/>
              </a:rPr>
              <a:t>організації</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радіозв’язку</a:t>
            </a:r>
            <a:r>
              <a:rPr lang="ru-RU" altLang="en-US" b="1" i="1" dirty="0">
                <a:solidFill>
                  <a:srgbClr val="FF0000"/>
                </a:solidFill>
                <a:latin typeface="Times New Roman" panose="02020603050405020304" pitchFamily="18" charset="0"/>
                <a:cs typeface="Times New Roman" panose="02020603050405020304" pitchFamily="18" charset="0"/>
              </a:rPr>
              <a:t> в </a:t>
            </a:r>
            <a:r>
              <a:rPr lang="ru-RU" altLang="en-US" b="1" i="1" dirty="0" err="1">
                <a:solidFill>
                  <a:srgbClr val="FF0000"/>
                </a:solidFill>
                <a:latin typeface="Times New Roman" panose="02020603050405020304" pitchFamily="18" charset="0"/>
                <a:cs typeface="Times New Roman" panose="02020603050405020304" pitchFamily="18" charset="0"/>
              </a:rPr>
              <a:t>батальйоні</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є</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радіомережа</a:t>
            </a:r>
            <a:r>
              <a:rPr lang="ru-RU" altLang="en-US" b="1" i="1" dirty="0">
                <a:solidFill>
                  <a:srgbClr val="FF0000"/>
                </a:solidFill>
                <a:latin typeface="Times New Roman" panose="02020603050405020304" pitchFamily="18" charset="0"/>
                <a:cs typeface="Times New Roman" panose="02020603050405020304" pitchFamily="18" charset="0"/>
              </a:rPr>
              <a:t>. </a:t>
            </a:r>
          </a:p>
          <a:p>
            <a:r>
              <a:rPr lang="ru-RU" altLang="en-US" b="1" i="1" dirty="0" err="1">
                <a:solidFill>
                  <a:srgbClr val="FF0000"/>
                </a:solidFill>
                <a:latin typeface="Times New Roman" panose="02020603050405020304" pitchFamily="18" charset="0"/>
                <a:cs typeface="Times New Roman" panose="02020603050405020304" pitchFamily="18" charset="0"/>
              </a:rPr>
              <a:t>Основний</a:t>
            </a:r>
            <a:r>
              <a:rPr lang="ru-RU" altLang="en-US" b="1" i="1" dirty="0">
                <a:solidFill>
                  <a:srgbClr val="FF0000"/>
                </a:solidFill>
                <a:latin typeface="Times New Roman" panose="02020603050405020304" pitchFamily="18" charset="0"/>
                <a:cs typeface="Times New Roman" panose="02020603050405020304" pitchFamily="18" charset="0"/>
              </a:rPr>
              <a:t> вид </a:t>
            </a:r>
            <a:r>
              <a:rPr lang="ru-RU" altLang="en-US" b="1" i="1" dirty="0" err="1">
                <a:solidFill>
                  <a:srgbClr val="FF0000"/>
                </a:solidFill>
                <a:latin typeface="Times New Roman" panose="02020603050405020304" pitchFamily="18" charset="0"/>
                <a:cs typeface="Times New Roman" panose="02020603050405020304" pitchFamily="18" charset="0"/>
              </a:rPr>
              <a:t>роботи</a:t>
            </a:r>
            <a:r>
              <a:rPr lang="ru-RU" altLang="en-US" b="1" i="1" dirty="0">
                <a:solidFill>
                  <a:srgbClr val="FF0000"/>
                </a:solidFill>
                <a:latin typeface="Times New Roman" panose="02020603050405020304" pitchFamily="18" charset="0"/>
                <a:cs typeface="Times New Roman" panose="02020603050405020304" pitchFamily="18" charset="0"/>
              </a:rPr>
              <a:t> – </a:t>
            </a:r>
            <a:r>
              <a:rPr lang="ru-RU" altLang="en-US" b="1" i="1" dirty="0" err="1">
                <a:solidFill>
                  <a:srgbClr val="FF0000"/>
                </a:solidFill>
                <a:latin typeface="Times New Roman" panose="02020603050405020304" pitchFamily="18" charset="0"/>
                <a:cs typeface="Times New Roman" panose="02020603050405020304" pitchFamily="18" charset="0"/>
              </a:rPr>
              <a:t>телефонний</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відкритий</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із</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застосуванням</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технічного</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маскування</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мови</a:t>
            </a:r>
            <a:r>
              <a:rPr lang="ru-RU" altLang="en-US" b="1" i="1" dirty="0">
                <a:solidFill>
                  <a:srgbClr val="FF0000"/>
                </a:solidFill>
                <a:latin typeface="Times New Roman" panose="02020603050405020304" pitchFamily="18" charset="0"/>
                <a:cs typeface="Times New Roman" panose="02020603050405020304" pitchFamily="18" charset="0"/>
              </a:rPr>
              <a:t> та </a:t>
            </a:r>
            <a:r>
              <a:rPr lang="ru-RU" altLang="en-US" b="1" i="1" dirty="0" err="1">
                <a:solidFill>
                  <a:srgbClr val="FF0000"/>
                </a:solidFill>
                <a:latin typeface="Times New Roman" panose="02020603050405020304" pitchFamily="18" charset="0"/>
                <a:cs typeface="Times New Roman" panose="02020603050405020304" pitchFamily="18" charset="0"/>
              </a:rPr>
              <a:t>використанням</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документів</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скритого</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управління</a:t>
            </a:r>
            <a:r>
              <a:rPr lang="ru-RU" altLang="en-US" b="1" i="1" dirty="0">
                <a:solidFill>
                  <a:srgbClr val="FF0000"/>
                </a:solidFill>
                <a:latin typeface="Times New Roman" panose="02020603050405020304" pitchFamily="18" charset="0"/>
                <a:cs typeface="Times New Roman" panose="02020603050405020304" pitchFamily="18" charset="0"/>
              </a:rPr>
              <a:t> </a:t>
            </a:r>
            <a:r>
              <a:rPr lang="ru-RU" altLang="en-US" b="1" i="1" dirty="0" err="1">
                <a:solidFill>
                  <a:srgbClr val="FF0000"/>
                </a:solidFill>
                <a:latin typeface="Times New Roman" panose="02020603050405020304" pitchFamily="18" charset="0"/>
                <a:cs typeface="Times New Roman" panose="02020603050405020304" pitchFamily="18" charset="0"/>
              </a:rPr>
              <a:t>військами</a:t>
            </a:r>
            <a:r>
              <a:rPr lang="ru-RU" altLang="en-US" b="1" i="1" dirty="0">
                <a:solidFill>
                  <a:srgbClr val="FF0000"/>
                </a:solidFill>
                <a:latin typeface="Times New Roman" panose="02020603050405020304" pitchFamily="18" charset="0"/>
                <a:cs typeface="Times New Roman" panose="02020603050405020304" pitchFamily="18" charset="0"/>
              </a:rPr>
              <a:t>.</a:t>
            </a:r>
          </a:p>
        </p:txBody>
      </p:sp>
      <p:sp>
        <p:nvSpPr>
          <p:cNvPr id="7" name="Текстовое поле 6"/>
          <p:cNvSpPr txBox="1"/>
          <p:nvPr/>
        </p:nvSpPr>
        <p:spPr>
          <a:xfrm>
            <a:off x="193675" y="2072640"/>
            <a:ext cx="8681720" cy="1753235"/>
          </a:xfrm>
          <a:prstGeom prst="rect">
            <a:avLst/>
          </a:prstGeom>
          <a:noFill/>
        </p:spPr>
        <p:txBody>
          <a:bodyPr wrap="square" rtlCol="0" anchor="t">
            <a:spAutoFit/>
          </a:bodyPr>
          <a:lstStyle/>
          <a:p>
            <a:r>
              <a:rPr lang="ru-RU" altLang="en-US">
                <a:latin typeface="Times New Roman" panose="02020603050405020304" pitchFamily="18" charset="0"/>
                <a:cs typeface="Times New Roman" panose="02020603050405020304" pitchFamily="18" charset="0"/>
              </a:rPr>
              <a:t>        Наступ батальйону з ходу здійснюється з вихідного району, який може знаходитись на відстані 20 – 40 км від переднього краю противника, тому умови організації зв’язку значно складніші, оскільки виникає необхідність організації та забезпечення зв’язку у вихідному районі, на марші, при розгортанні у передбойові, бойові порядки і на рубежі переходу в атаку з урахуванням всіх особливостей цих етапів та забезпечення скритого управління.</a:t>
            </a:r>
          </a:p>
        </p:txBody>
      </p:sp>
      <p:sp>
        <p:nvSpPr>
          <p:cNvPr id="8" name="Текстовое поле 7"/>
          <p:cNvSpPr txBox="1"/>
          <p:nvPr/>
        </p:nvSpPr>
        <p:spPr>
          <a:xfrm>
            <a:off x="328295" y="3738880"/>
            <a:ext cx="8547100" cy="1753235"/>
          </a:xfrm>
          <a:prstGeom prst="rect">
            <a:avLst/>
          </a:prstGeom>
          <a:noFill/>
        </p:spPr>
        <p:txBody>
          <a:bodyPr wrap="square" rtlCol="0" anchor="t">
            <a:spAutoFit/>
          </a:bodyPr>
          <a:lstStyle/>
          <a:p>
            <a:r>
              <a:rPr lang="ru-RU" altLang="en-US">
                <a:latin typeface="Times New Roman" panose="02020603050405020304" pitchFamily="18" charset="0"/>
                <a:cs typeface="Times New Roman" panose="02020603050405020304" pitchFamily="18" charset="0"/>
              </a:rPr>
              <a:t>      При підготовці наступу проводовий зв’язок від вузла зв’язку КСП батальйону може організовуватись у вихідному положенні для наступу (районі).</a:t>
            </a:r>
          </a:p>
          <a:p>
            <a:r>
              <a:rPr lang="ru-RU" altLang="en-US" b="1">
                <a:latin typeface="Times New Roman" panose="02020603050405020304" pitchFamily="18" charset="0"/>
                <a:cs typeface="Times New Roman" panose="02020603050405020304" pitchFamily="18" charset="0"/>
              </a:rPr>
              <a:t>Основним способом організації зв’язку є напрямок проводового зв’язку</a:t>
            </a:r>
            <a:r>
              <a:rPr lang="ru-RU" altLang="en-US">
                <a:latin typeface="Times New Roman" panose="02020603050405020304" pitchFamily="18" charset="0"/>
                <a:cs typeface="Times New Roman" panose="02020603050405020304" pitchFamily="18" charset="0"/>
              </a:rPr>
              <a:t>, але при недостатній кількості проводових засобів, а в ряді випадків і з метою економії часу на розгортання (згортання) ліній, проводовий зв’язок з деякими підрозділами може бути забезпечений шляхом підключення декількох абонентів до однієї лінії зв’язку.</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201</TotalTime>
  <Words>2222</Words>
  <Application>Microsoft Office PowerPoint</Application>
  <PresentationFormat>Экран (4:3)</PresentationFormat>
  <Paragraphs>138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Трек</vt:lpstr>
      <vt:lpstr>Миколаївський національний університет імені В.О. Сухомлинського  Кафедра військової підготовки</vt:lpstr>
      <vt:lpstr>Тема 4. Управління десантними підрозділами в тактичних діях за допомогою технічних засобів зв’язку.</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user</cp:lastModifiedBy>
  <cp:revision>86</cp:revision>
  <dcterms:created xsi:type="dcterms:W3CDTF">2020-12-24T10:51:00Z</dcterms:created>
  <dcterms:modified xsi:type="dcterms:W3CDTF">2023-04-07T06:11:50Z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1049-11.2.0.9635</vt:lpwstr>
  </property>
</Properties>
</file>